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A0626-44FE-1273-719D-97FB9C3AD84B}" v="197" dt="2026-07-16T08:59:26.232"/>
    <p1510:client id="{B7671BAB-BAD8-BFE8-9FC2-F1ED8CA6D22F}" v="294" dt="2026-07-15T09:42:32.289"/>
    <p1510:client id="{CD63C169-751C-F0C6-9A27-0B50CBB2F3FC}" v="963" dt="2026-07-15T10:31:29.889"/>
    <p1510:client id="{F77D816D-1FAE-1A08-396E-301813197800}" v="255" dt="2026-07-16T08:37:25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yhuel" userId="4fcd4a63624d7ec0" providerId="Windows Live" clId="Web-{071A0626-44FE-1273-719D-97FB9C3AD84B}"/>
    <pc:docChg chg="modSld">
      <pc:chgData name="helene yhuel" userId="4fcd4a63624d7ec0" providerId="Windows Live" clId="Web-{071A0626-44FE-1273-719D-97FB9C3AD84B}" dt="2026-07-16T08:59:26.232" v="196" actId="20577"/>
      <pc:docMkLst>
        <pc:docMk/>
      </pc:docMkLst>
      <pc:sldChg chg="modSp">
        <pc:chgData name="helene yhuel" userId="4fcd4a63624d7ec0" providerId="Windows Live" clId="Web-{071A0626-44FE-1273-719D-97FB9C3AD84B}" dt="2026-07-16T08:55:19.473" v="30" actId="20577"/>
        <pc:sldMkLst>
          <pc:docMk/>
          <pc:sldMk cId="0" sldId="260"/>
        </pc:sldMkLst>
        <pc:spChg chg="mod">
          <ac:chgData name="helene yhuel" userId="4fcd4a63624d7ec0" providerId="Windows Live" clId="Web-{071A0626-44FE-1273-719D-97FB9C3AD84B}" dt="2026-07-16T08:55:19.473" v="30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helene yhuel" userId="4fcd4a63624d7ec0" providerId="Windows Live" clId="Web-{071A0626-44FE-1273-719D-97FB9C3AD84B}" dt="2026-07-16T08:54:52.612" v="21" actId="20577"/>
          <ac:spMkLst>
            <pc:docMk/>
            <pc:sldMk cId="0" sldId="260"/>
            <ac:spMk id="8" creationId="{00000000-0000-0000-0000-000000000000}"/>
          </ac:spMkLst>
        </pc:spChg>
      </pc:sldChg>
      <pc:sldChg chg="modSp">
        <pc:chgData name="helene yhuel" userId="4fcd4a63624d7ec0" providerId="Windows Live" clId="Web-{071A0626-44FE-1273-719D-97FB9C3AD84B}" dt="2026-07-16T08:59:26.232" v="196" actId="20577"/>
        <pc:sldMkLst>
          <pc:docMk/>
          <pc:sldMk cId="0" sldId="261"/>
        </pc:sldMkLst>
        <pc:spChg chg="mod">
          <ac:chgData name="helene yhuel" userId="4fcd4a63624d7ec0" providerId="Windows Live" clId="Web-{071A0626-44FE-1273-719D-97FB9C3AD84B}" dt="2026-07-16T08:59:26.232" v="196" actId="20577"/>
          <ac:spMkLst>
            <pc:docMk/>
            <pc:sldMk cId="0" sldId="261"/>
            <ac:spMk id="5" creationId="{00000000-0000-0000-0000-000000000000}"/>
          </ac:spMkLst>
        </pc:spChg>
      </pc:sldChg>
    </pc:docChg>
  </pc:docChgLst>
  <pc:docChgLst>
    <pc:chgData name="helene yhuel" userId="4fcd4a63624d7ec0" providerId="Windows Live" clId="Web-{F77D816D-1FAE-1A08-396E-301813197800}"/>
    <pc:docChg chg="modSld">
      <pc:chgData name="helene yhuel" userId="4fcd4a63624d7ec0" providerId="Windows Live" clId="Web-{F77D816D-1FAE-1A08-396E-301813197800}" dt="2026-07-16T08:37:25.519" v="253"/>
      <pc:docMkLst>
        <pc:docMk/>
      </pc:docMkLst>
      <pc:sldChg chg="modSp">
        <pc:chgData name="helene yhuel" userId="4fcd4a63624d7ec0" providerId="Windows Live" clId="Web-{F77D816D-1FAE-1A08-396E-301813197800}" dt="2026-07-16T08:37:02.441" v="237" actId="20577"/>
        <pc:sldMkLst>
          <pc:docMk/>
          <pc:sldMk cId="0" sldId="257"/>
        </pc:sldMkLst>
        <pc:spChg chg="mod">
          <ac:chgData name="helene yhuel" userId="4fcd4a63624d7ec0" providerId="Windows Live" clId="Web-{F77D816D-1FAE-1A08-396E-301813197800}" dt="2026-07-16T08:37:02.441" v="237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6:44.299" v="235" actId="20577"/>
          <ac:spMkLst>
            <pc:docMk/>
            <pc:sldMk cId="0" sldId="257"/>
            <ac:spMk id="8" creationId="{00000000-0000-0000-0000-000000000000}"/>
          </ac:spMkLst>
        </pc:spChg>
      </pc:sldChg>
      <pc:sldChg chg="modSp">
        <pc:chgData name="helene yhuel" userId="4fcd4a63624d7ec0" providerId="Windows Live" clId="Web-{F77D816D-1FAE-1A08-396E-301813197800}" dt="2026-07-16T08:37:13.832" v="245"/>
        <pc:sldMkLst>
          <pc:docMk/>
          <pc:sldMk cId="0" sldId="259"/>
        </pc:sldMkLst>
        <pc:spChg chg="mod">
          <ac:chgData name="helene yhuel" userId="4fcd4a63624d7ec0" providerId="Windows Live" clId="Web-{F77D816D-1FAE-1A08-396E-301813197800}" dt="2026-07-16T08:37:13.503" v="238"/>
          <ac:spMkLst>
            <pc:docMk/>
            <pc:sldMk cId="0" sldId="259"/>
            <ac:spMk id="2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550" v="239"/>
          <ac:spMkLst>
            <pc:docMk/>
            <pc:sldMk cId="0" sldId="259"/>
            <ac:spMk id="3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613" v="240"/>
          <ac:spMkLst>
            <pc:docMk/>
            <pc:sldMk cId="0" sldId="259"/>
            <ac:spMk id="4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660" v="241"/>
          <ac:spMkLst>
            <pc:docMk/>
            <pc:sldMk cId="0" sldId="259"/>
            <ac:spMk id="5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691" v="242"/>
          <ac:spMkLst>
            <pc:docMk/>
            <pc:sldMk cId="0" sldId="259"/>
            <ac:spMk id="6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738" v="243"/>
          <ac:spMkLst>
            <pc:docMk/>
            <pc:sldMk cId="0" sldId="259"/>
            <ac:spMk id="7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785" v="244"/>
          <ac:spMkLst>
            <pc:docMk/>
            <pc:sldMk cId="0" sldId="259"/>
            <ac:spMk id="8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13.832" v="245"/>
          <ac:spMkLst>
            <pc:docMk/>
            <pc:sldMk cId="0" sldId="259"/>
            <ac:spMk id="9" creationId="{00000000-0000-0000-0000-000000000000}"/>
          </ac:spMkLst>
        </pc:spChg>
      </pc:sldChg>
      <pc:sldChg chg="modSp">
        <pc:chgData name="helene yhuel" userId="4fcd4a63624d7ec0" providerId="Windows Live" clId="Web-{F77D816D-1FAE-1A08-396E-301813197800}" dt="2026-07-16T08:33:11.292" v="158" actId="20577"/>
        <pc:sldMkLst>
          <pc:docMk/>
          <pc:sldMk cId="0" sldId="260"/>
        </pc:sldMkLst>
        <pc:spChg chg="mod">
          <ac:chgData name="helene yhuel" userId="4fcd4a63624d7ec0" providerId="Windows Live" clId="Web-{F77D816D-1FAE-1A08-396E-301813197800}" dt="2026-07-16T08:33:11.292" v="158" actId="20577"/>
          <ac:spMkLst>
            <pc:docMk/>
            <pc:sldMk cId="0" sldId="260"/>
            <ac:spMk id="6" creationId="{00000000-0000-0000-0000-000000000000}"/>
          </ac:spMkLst>
        </pc:spChg>
      </pc:sldChg>
      <pc:sldChg chg="modSp">
        <pc:chgData name="helene yhuel" userId="4fcd4a63624d7ec0" providerId="Windows Live" clId="Web-{F77D816D-1FAE-1A08-396E-301813197800}" dt="2026-07-16T08:37:25.519" v="253"/>
        <pc:sldMkLst>
          <pc:docMk/>
          <pc:sldMk cId="0" sldId="261"/>
        </pc:sldMkLst>
        <pc:spChg chg="mod">
          <ac:chgData name="helene yhuel" userId="4fcd4a63624d7ec0" providerId="Windows Live" clId="Web-{F77D816D-1FAE-1A08-396E-301813197800}" dt="2026-07-16T08:37:25.176" v="246"/>
          <ac:spMkLst>
            <pc:docMk/>
            <pc:sldMk cId="0" sldId="261"/>
            <ac:spMk id="2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238" v="247"/>
          <ac:spMkLst>
            <pc:docMk/>
            <pc:sldMk cId="0" sldId="261"/>
            <ac:spMk id="3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285" v="248"/>
          <ac:spMkLst>
            <pc:docMk/>
            <pc:sldMk cId="0" sldId="261"/>
            <ac:spMk id="4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332" v="249"/>
          <ac:spMkLst>
            <pc:docMk/>
            <pc:sldMk cId="0" sldId="261"/>
            <ac:spMk id="5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379" v="250"/>
          <ac:spMkLst>
            <pc:docMk/>
            <pc:sldMk cId="0" sldId="261"/>
            <ac:spMk id="6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426" v="251"/>
          <ac:spMkLst>
            <pc:docMk/>
            <pc:sldMk cId="0" sldId="261"/>
            <ac:spMk id="7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473" v="252"/>
          <ac:spMkLst>
            <pc:docMk/>
            <pc:sldMk cId="0" sldId="261"/>
            <ac:spMk id="8" creationId="{00000000-0000-0000-0000-000000000000}"/>
          </ac:spMkLst>
        </pc:spChg>
        <pc:spChg chg="mod">
          <ac:chgData name="helene yhuel" userId="4fcd4a63624d7ec0" providerId="Windows Live" clId="Web-{F77D816D-1FAE-1A08-396E-301813197800}" dt="2026-07-16T08:37:25.519" v="253"/>
          <ac:spMkLst>
            <pc:docMk/>
            <pc:sldMk cId="0" sldId="261"/>
            <ac:spMk id="9" creationId="{00000000-0000-0000-0000-000000000000}"/>
          </ac:spMkLst>
        </pc:spChg>
      </pc:sldChg>
    </pc:docChg>
  </pc:docChgLst>
  <pc:docChgLst>
    <pc:chgData name="helene yhuel" userId="4fcd4a63624d7ec0" providerId="Windows Live" clId="Web-{B7671BAB-BAD8-BFE8-9FC2-F1ED8CA6D22F}"/>
    <pc:docChg chg="modSld">
      <pc:chgData name="helene yhuel" userId="4fcd4a63624d7ec0" providerId="Windows Live" clId="Web-{B7671BAB-BAD8-BFE8-9FC2-F1ED8CA6D22F}" dt="2026-07-15T09:42:32.289" v="292" actId="20577"/>
      <pc:docMkLst>
        <pc:docMk/>
      </pc:docMkLst>
      <pc:sldChg chg="modSp">
        <pc:chgData name="helene yhuel" userId="4fcd4a63624d7ec0" providerId="Windows Live" clId="Web-{B7671BAB-BAD8-BFE8-9FC2-F1ED8CA6D22F}" dt="2026-07-15T09:40:43.223" v="271" actId="20577"/>
        <pc:sldMkLst>
          <pc:docMk/>
          <pc:sldMk cId="0" sldId="256"/>
        </pc:sldMkLst>
        <pc:spChg chg="mod">
          <ac:chgData name="helene yhuel" userId="4fcd4a63624d7ec0" providerId="Windows Live" clId="Web-{B7671BAB-BAD8-BFE8-9FC2-F1ED8CA6D22F}" dt="2026-07-15T09:33:25.473" v="12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36:13.948" v="113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40:43.223" v="271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helene yhuel" userId="4fcd4a63624d7ec0" providerId="Windows Live" clId="Web-{B7671BAB-BAD8-BFE8-9FC2-F1ED8CA6D22F}" dt="2026-07-15T09:41:28.333" v="278" actId="20577"/>
        <pc:sldMkLst>
          <pc:docMk/>
          <pc:sldMk cId="0" sldId="257"/>
        </pc:sldMkLst>
        <pc:spChg chg="mod">
          <ac:chgData name="helene yhuel" userId="4fcd4a63624d7ec0" providerId="Windows Live" clId="Web-{B7671BAB-BAD8-BFE8-9FC2-F1ED8CA6D22F}" dt="2026-07-15T09:34:31.491" v="68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35:10.696" v="92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35:35.759" v="94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35:56.510" v="97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38:58.157" v="201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40:35.113" v="270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41:15.630" v="275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helene yhuel" userId="4fcd4a63624d7ec0" providerId="Windows Live" clId="Web-{B7671BAB-BAD8-BFE8-9FC2-F1ED8CA6D22F}" dt="2026-07-15T09:41:28.333" v="278" actId="20577"/>
          <ac:spMkLst>
            <pc:docMk/>
            <pc:sldMk cId="0" sldId="257"/>
            <ac:spMk id="9" creationId="{00000000-0000-0000-0000-000000000000}"/>
          </ac:spMkLst>
        </pc:spChg>
      </pc:sldChg>
      <pc:sldChg chg="modSp">
        <pc:chgData name="helene yhuel" userId="4fcd4a63624d7ec0" providerId="Windows Live" clId="Web-{B7671BAB-BAD8-BFE8-9FC2-F1ED8CA6D22F}" dt="2026-07-15T09:42:32.289" v="292" actId="20577"/>
        <pc:sldMkLst>
          <pc:docMk/>
          <pc:sldMk cId="0" sldId="258"/>
        </pc:sldMkLst>
        <pc:spChg chg="mod">
          <ac:chgData name="helene yhuel" userId="4fcd4a63624d7ec0" providerId="Windows Live" clId="Web-{B7671BAB-BAD8-BFE8-9FC2-F1ED8CA6D22F}" dt="2026-07-15T09:42:32.289" v="292" actId="20577"/>
          <ac:spMkLst>
            <pc:docMk/>
            <pc:sldMk cId="0" sldId="258"/>
            <ac:spMk id="2" creationId="{00000000-0000-0000-0000-000000000000}"/>
          </ac:spMkLst>
        </pc:spChg>
      </pc:sldChg>
    </pc:docChg>
  </pc:docChgLst>
  <pc:docChgLst>
    <pc:chgData name="helene yhuel" userId="4fcd4a63624d7ec0" providerId="Windows Live" clId="Web-{CD63C169-751C-F0C6-9A27-0B50CBB2F3FC}"/>
    <pc:docChg chg="delSld modSld">
      <pc:chgData name="helene yhuel" userId="4fcd4a63624d7ec0" providerId="Windows Live" clId="Web-{CD63C169-751C-F0C6-9A27-0B50CBB2F3FC}" dt="2026-07-15T10:31:29.889" v="961"/>
      <pc:docMkLst>
        <pc:docMk/>
      </pc:docMkLst>
      <pc:sldChg chg="modSp">
        <pc:chgData name="helene yhuel" userId="4fcd4a63624d7ec0" providerId="Windows Live" clId="Web-{CD63C169-751C-F0C6-9A27-0B50CBB2F3FC}" dt="2026-07-15T09:49:07.890" v="22" actId="20577"/>
        <pc:sldMkLst>
          <pc:docMk/>
          <pc:sldMk cId="0" sldId="256"/>
        </pc:sldMkLst>
        <pc:spChg chg="mod">
          <ac:chgData name="helene yhuel" userId="4fcd4a63624d7ec0" providerId="Windows Live" clId="Web-{CD63C169-751C-F0C6-9A27-0B50CBB2F3FC}" dt="2026-07-15T09:49:07.890" v="22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helene yhuel" userId="4fcd4a63624d7ec0" providerId="Windows Live" clId="Web-{CD63C169-751C-F0C6-9A27-0B50CBB2F3FC}" dt="2026-07-15T09:50:01.753" v="28" actId="20577"/>
        <pc:sldMkLst>
          <pc:docMk/>
          <pc:sldMk cId="0" sldId="257"/>
        </pc:sldMkLst>
        <pc:spChg chg="mod">
          <ac:chgData name="helene yhuel" userId="4fcd4a63624d7ec0" providerId="Windows Live" clId="Web-{CD63C169-751C-F0C6-9A27-0B50CBB2F3FC}" dt="2026-07-15T09:50:01.753" v="28" actId="20577"/>
          <ac:spMkLst>
            <pc:docMk/>
            <pc:sldMk cId="0" sldId="257"/>
            <ac:spMk id="8" creationId="{00000000-0000-0000-0000-000000000000}"/>
          </ac:spMkLst>
        </pc:spChg>
      </pc:sldChg>
      <pc:sldChg chg="modSp">
        <pc:chgData name="helene yhuel" userId="4fcd4a63624d7ec0" providerId="Windows Live" clId="Web-{CD63C169-751C-F0C6-9A27-0B50CBB2F3FC}" dt="2026-07-15T09:57:12.738" v="60" actId="20577"/>
        <pc:sldMkLst>
          <pc:docMk/>
          <pc:sldMk cId="0" sldId="258"/>
        </pc:sldMkLst>
        <pc:spChg chg="mod">
          <ac:chgData name="helene yhuel" userId="4fcd4a63624d7ec0" providerId="Windows Live" clId="Web-{CD63C169-751C-F0C6-9A27-0B50CBB2F3FC}" dt="2026-07-15T09:47:21.257" v="7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47:33.758" v="11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57:12.738" v="60" actId="20577"/>
          <ac:spMkLst>
            <pc:docMk/>
            <pc:sldMk cId="0" sldId="258"/>
            <ac:spMk id="9" creationId="{00000000-0000-0000-0000-000000000000}"/>
          </ac:spMkLst>
        </pc:spChg>
      </pc:sldChg>
      <pc:sldChg chg="modSp">
        <pc:chgData name="helene yhuel" userId="4fcd4a63624d7ec0" providerId="Windows Live" clId="Web-{CD63C169-751C-F0C6-9A27-0B50CBB2F3FC}" dt="2026-07-15T09:59:24.607" v="159" actId="20577"/>
        <pc:sldMkLst>
          <pc:docMk/>
          <pc:sldMk cId="0" sldId="259"/>
        </pc:sldMkLst>
        <pc:spChg chg="mod">
          <ac:chgData name="helene yhuel" userId="4fcd4a63624d7ec0" providerId="Windows Live" clId="Web-{CD63C169-751C-F0C6-9A27-0B50CBB2F3FC}" dt="2026-07-15T09:50:09.191" v="29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54:14.459" v="37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55:02.729" v="45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56:37.439" v="47" actId="20577"/>
          <ac:spMkLst>
            <pc:docMk/>
            <pc:sldMk cId="0" sldId="259"/>
            <ac:spMk id="5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09:59:24.607" v="159" actId="20577"/>
          <ac:spMkLst>
            <pc:docMk/>
            <pc:sldMk cId="0" sldId="259"/>
            <ac:spMk id="9" creationId="{00000000-0000-0000-0000-000000000000}"/>
          </ac:spMkLst>
        </pc:spChg>
      </pc:sldChg>
      <pc:sldChg chg="modSp">
        <pc:chgData name="helene yhuel" userId="4fcd4a63624d7ec0" providerId="Windows Live" clId="Web-{CD63C169-751C-F0C6-9A27-0B50CBB2F3FC}" dt="2026-07-15T10:31:03.231" v="959" actId="20577"/>
        <pc:sldMkLst>
          <pc:docMk/>
          <pc:sldMk cId="0" sldId="260"/>
        </pc:sldMkLst>
        <pc:spChg chg="mod">
          <ac:chgData name="helene yhuel" userId="4fcd4a63624d7ec0" providerId="Windows Live" clId="Web-{CD63C169-751C-F0C6-9A27-0B50CBB2F3FC}" dt="2026-07-15T10:01:15.599" v="182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01:22.147" v="185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01:43.930" v="202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01:50.414" v="204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09:36.637" v="393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20:15.527" v="668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31:03.231" v="959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20:29.325" v="671" actId="20577"/>
          <ac:spMkLst>
            <pc:docMk/>
            <pc:sldMk cId="0" sldId="260"/>
            <ac:spMk id="9" creationId="{00000000-0000-0000-0000-000000000000}"/>
          </ac:spMkLst>
        </pc:spChg>
      </pc:sldChg>
      <pc:sldChg chg="modSp">
        <pc:chgData name="helene yhuel" userId="4fcd4a63624d7ec0" providerId="Windows Live" clId="Web-{CD63C169-751C-F0C6-9A27-0B50CBB2F3FC}" dt="2026-07-15T10:30:52.918" v="952" actId="20577"/>
        <pc:sldMkLst>
          <pc:docMk/>
          <pc:sldMk cId="0" sldId="261"/>
        </pc:sldMkLst>
        <pc:spChg chg="mod">
          <ac:chgData name="helene yhuel" userId="4fcd4a63624d7ec0" providerId="Windows Live" clId="Web-{CD63C169-751C-F0C6-9A27-0B50CBB2F3FC}" dt="2026-07-15T10:12:24.461" v="546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11:52.256" v="502" actId="20577"/>
          <ac:spMkLst>
            <pc:docMk/>
            <pc:sldMk cId="0" sldId="261"/>
            <ac:spMk id="3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19:42.743" v="654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25:10.549" v="830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17:52.610" v="615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29:14.411" v="951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30:52.918" v="952" actId="20577"/>
          <ac:spMkLst>
            <pc:docMk/>
            <pc:sldMk cId="0" sldId="261"/>
            <ac:spMk id="8" creationId="{00000000-0000-0000-0000-000000000000}"/>
          </ac:spMkLst>
        </pc:spChg>
        <pc:spChg chg="mod">
          <ac:chgData name="helene yhuel" userId="4fcd4a63624d7ec0" providerId="Windows Live" clId="Web-{CD63C169-751C-F0C6-9A27-0B50CBB2F3FC}" dt="2026-07-15T10:08:12.052" v="378" actId="20577"/>
          <ac:spMkLst>
            <pc:docMk/>
            <pc:sldMk cId="0" sldId="261"/>
            <ac:spMk id="9" creationId="{00000000-0000-0000-0000-000000000000}"/>
          </ac:spMkLst>
        </pc:spChg>
      </pc:sldChg>
      <pc:sldChg chg="del">
        <pc:chgData name="helene yhuel" userId="4fcd4a63624d7ec0" providerId="Windows Live" clId="Web-{CD63C169-751C-F0C6-9A27-0B50CBB2F3FC}" dt="2026-07-15T10:05:15.992" v="320"/>
        <pc:sldMkLst>
          <pc:docMk/>
          <pc:sldMk cId="0" sldId="262"/>
        </pc:sldMkLst>
      </pc:sldChg>
      <pc:sldChg chg="del">
        <pc:chgData name="helene yhuel" userId="4fcd4a63624d7ec0" providerId="Windows Live" clId="Web-{CD63C169-751C-F0C6-9A27-0B50CBB2F3FC}" dt="2026-07-15T10:21:41.830" v="672"/>
        <pc:sldMkLst>
          <pc:docMk/>
          <pc:sldMk cId="0" sldId="263"/>
        </pc:sldMkLst>
      </pc:sldChg>
      <pc:sldChg chg="del">
        <pc:chgData name="helene yhuel" userId="4fcd4a63624d7ec0" providerId="Windows Live" clId="Web-{CD63C169-751C-F0C6-9A27-0B50CBB2F3FC}" dt="2026-07-15T10:21:52.425" v="673"/>
        <pc:sldMkLst>
          <pc:docMk/>
          <pc:sldMk cId="0" sldId="264"/>
        </pc:sldMkLst>
      </pc:sldChg>
      <pc:sldChg chg="del">
        <pc:chgData name="helene yhuel" userId="4fcd4a63624d7ec0" providerId="Windows Live" clId="Web-{CD63C169-751C-F0C6-9A27-0B50CBB2F3FC}" dt="2026-07-15T10:22:04.723" v="674"/>
        <pc:sldMkLst>
          <pc:docMk/>
          <pc:sldMk cId="0" sldId="265"/>
        </pc:sldMkLst>
      </pc:sldChg>
      <pc:sldChg chg="del">
        <pc:chgData name="helene yhuel" userId="4fcd4a63624d7ec0" providerId="Windows Live" clId="Web-{CD63C169-751C-F0C6-9A27-0B50CBB2F3FC}" dt="2026-07-15T10:31:20.248" v="960"/>
        <pc:sldMkLst>
          <pc:docMk/>
          <pc:sldMk cId="0" sldId="266"/>
        </pc:sldMkLst>
      </pc:sldChg>
      <pc:sldChg chg="del">
        <pc:chgData name="helene yhuel" userId="4fcd4a63624d7ec0" providerId="Windows Live" clId="Web-{CD63C169-751C-F0C6-9A27-0B50CBB2F3FC}" dt="2026-07-15T10:31:29.889" v="961"/>
        <pc:sldMkLst>
          <pc:docMk/>
          <pc:sldMk cId="0" sldId="267"/>
        </pc:sldMkLst>
      </pc:sldChg>
      <pc:sldChg chg="del">
        <pc:chgData name="helene yhuel" userId="4fcd4a63624d7ec0" providerId="Windows Live" clId="Web-{CD63C169-751C-F0C6-9A27-0B50CBB2F3FC}" dt="2026-07-15T10:08:23.319" v="379"/>
        <pc:sldMkLst>
          <pc:docMk/>
          <pc:sldMk cId="0" sldId="268"/>
        </pc:sldMkLst>
      </pc:sldChg>
      <pc:sldChg chg="del">
        <pc:chgData name="helene yhuel" userId="4fcd4a63624d7ec0" providerId="Windows Live" clId="Web-{CD63C169-751C-F0C6-9A27-0B50CBB2F3FC}" dt="2026-07-15T10:08:28.835" v="380"/>
        <pc:sldMkLst>
          <pc:docMk/>
          <pc:sldMk cId="0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3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NULL" TargetMode="Externa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2.png"/><Relationship Id="rId5" Type="http://schemas.openxmlformats.org/officeDocument/2006/relationships/tags" Target="../tags/tag1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10" Type="http://schemas.openxmlformats.org/officeDocument/2006/relationships/image" Target="NULL" TargetMode="External"/><Relationship Id="rId4" Type="http://schemas.openxmlformats.org/officeDocument/2006/relationships/tags" Target="../tags/tag25.xml"/><Relationship Id="rId9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NULL" TargetMode="External"/><Relationship Id="rId5" Type="http://schemas.openxmlformats.org/officeDocument/2006/relationships/tags" Target="../tags/tag33.xml"/><Relationship Id="rId10" Type="http://schemas.openxmlformats.org/officeDocument/2006/relationships/image" Target="../media/image4.png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3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NULL" TargetMode="Externa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2.png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583&amp;3791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 r:link="rId12"/>
          <a:stretch>
            <a:fillRect/>
          </a:stretch>
        </p:blipFill>
        <p:spPr>
          <a:xfrm>
            <a:off x="0" y="3219589"/>
            <a:ext cx="7559675" cy="4252317"/>
          </a:xfrm>
          <a:prstGeom prst="rect">
            <a:avLst/>
          </a:prstGeom>
        </p:spPr>
      </p:pic>
      <p:sp>
        <p:nvSpPr>
          <p:cNvPr id="9" name="矩形 8"/>
          <p:cNvSpPr/>
          <p:nvPr userDrawn="1">
            <p:custDataLst>
              <p:tags r:id="rId2"/>
            </p:custDataLst>
          </p:nvPr>
        </p:nvSpPr>
        <p:spPr>
          <a:xfrm>
            <a:off x="197" y="4188172"/>
            <a:ext cx="7559281" cy="20080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115">
              <a:cs typeface="Arial" panose="020B0704020202020204" pitchFamily="34" charset="0"/>
            </a:endParaRPr>
          </a:p>
        </p:txBody>
      </p:sp>
      <p:sp>
        <p:nvSpPr>
          <p:cNvPr id="7" name="Freeform 10"/>
          <p:cNvSpPr/>
          <p:nvPr userDrawn="1">
            <p:custDataLst>
              <p:tags r:id="rId3"/>
            </p:custDataLst>
          </p:nvPr>
        </p:nvSpPr>
        <p:spPr bwMode="auto">
          <a:xfrm>
            <a:off x="387711" y="4745814"/>
            <a:ext cx="6784254" cy="892756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56697" tIns="28348" rIns="56697" bIns="2834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15">
              <a:cs typeface="Arial" panose="020B07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3" r:link="rId12"/>
          <a:srcRect b="11680"/>
          <a:stretch>
            <a:fillRect/>
          </a:stretch>
        </p:blipFill>
        <p:spPr>
          <a:xfrm>
            <a:off x="2699040" y="3636946"/>
            <a:ext cx="2161595" cy="976458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9728" y="4550012"/>
            <a:ext cx="6520220" cy="955324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3595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5339020" y="7160857"/>
            <a:ext cx="1700927" cy="226397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19728" y="5895005"/>
            <a:ext cx="6520220" cy="301206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115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31531" y="3442808"/>
            <a:ext cx="6696562" cy="446437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ADMIN/AppData/Local/Temp/fig2wpp/@png2x_bg-2558&amp;1200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9" r:link="rId10"/>
          <a:stretch>
            <a:fillRect/>
          </a:stretch>
        </p:blipFill>
        <p:spPr>
          <a:xfrm>
            <a:off x="0" y="3219589"/>
            <a:ext cx="7559675" cy="4252317"/>
          </a:xfrm>
          <a:prstGeom prst="rect">
            <a:avLst/>
          </a:prstGeom>
        </p:spPr>
      </p:pic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197" y="3219589"/>
            <a:ext cx="7559281" cy="160603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115" dirty="0">
              <a:cs typeface="Arial" panose="020B0704020202020204" pitchFamily="34" charset="0"/>
            </a:endParaRPr>
          </a:p>
        </p:txBody>
      </p:sp>
      <p:sp>
        <p:nvSpPr>
          <p:cNvPr id="11" name="Freeform 14"/>
          <p:cNvSpPr/>
          <p:nvPr userDrawn="1">
            <p:custDataLst>
              <p:tags r:id="rId3"/>
            </p:custDataLst>
          </p:nvPr>
        </p:nvSpPr>
        <p:spPr bwMode="auto">
          <a:xfrm>
            <a:off x="661737" y="3581241"/>
            <a:ext cx="6236201" cy="882732"/>
          </a:xfrm>
          <a:custGeom>
            <a:avLst/>
            <a:gdLst>
              <a:gd name="T0" fmla="*/ 4307 w 26397"/>
              <a:gd name="T1" fmla="*/ 1872 h 3739"/>
              <a:gd name="T2" fmla="*/ 5825 w 26397"/>
              <a:gd name="T3" fmla="*/ 2693 h 3739"/>
              <a:gd name="T4" fmla="*/ 5186 w 26397"/>
              <a:gd name="T5" fmla="*/ 754 h 3739"/>
              <a:gd name="T6" fmla="*/ 23302 w 26397"/>
              <a:gd name="T7" fmla="*/ 818 h 3739"/>
              <a:gd name="T8" fmla="*/ 21490 w 26397"/>
              <a:gd name="T9" fmla="*/ 3675 h 3739"/>
              <a:gd name="T10" fmla="*/ 20478 w 26397"/>
              <a:gd name="T11" fmla="*/ 64 h 3739"/>
              <a:gd name="T12" fmla="*/ 19218 w 26397"/>
              <a:gd name="T13" fmla="*/ 2194 h 3739"/>
              <a:gd name="T14" fmla="*/ 20050 w 26397"/>
              <a:gd name="T15" fmla="*/ 64 h 3739"/>
              <a:gd name="T16" fmla="*/ 17870 w 26397"/>
              <a:gd name="T17" fmla="*/ 1545 h 3739"/>
              <a:gd name="T18" fmla="*/ 17037 w 26397"/>
              <a:gd name="T19" fmla="*/ 3675 h 3739"/>
              <a:gd name="T20" fmla="*/ 16510 w 26397"/>
              <a:gd name="T21" fmla="*/ 64 h 3739"/>
              <a:gd name="T22" fmla="*/ 14886 w 26397"/>
              <a:gd name="T23" fmla="*/ 1476 h 3739"/>
              <a:gd name="T24" fmla="*/ 14886 w 26397"/>
              <a:gd name="T25" fmla="*/ 2208 h 3739"/>
              <a:gd name="T26" fmla="*/ 16565 w 26397"/>
              <a:gd name="T27" fmla="*/ 3675 h 3739"/>
              <a:gd name="T28" fmla="*/ 10830 w 26397"/>
              <a:gd name="T29" fmla="*/ 64 h 3739"/>
              <a:gd name="T30" fmla="*/ 12647 w 26397"/>
              <a:gd name="T31" fmla="*/ 818 h 3739"/>
              <a:gd name="T32" fmla="*/ 11842 w 26397"/>
              <a:gd name="T33" fmla="*/ 818 h 3739"/>
              <a:gd name="T34" fmla="*/ 7389 w 26397"/>
              <a:gd name="T35" fmla="*/ 64 h 3739"/>
              <a:gd name="T36" fmla="*/ 9597 w 26397"/>
              <a:gd name="T37" fmla="*/ 2194 h 3739"/>
              <a:gd name="T38" fmla="*/ 10402 w 26397"/>
              <a:gd name="T39" fmla="*/ 3675 h 3739"/>
              <a:gd name="T40" fmla="*/ 8194 w 26397"/>
              <a:gd name="T41" fmla="*/ 1545 h 3739"/>
              <a:gd name="T42" fmla="*/ 7389 w 26397"/>
              <a:gd name="T43" fmla="*/ 64 h 3739"/>
              <a:gd name="T44" fmla="*/ 25707 w 26397"/>
              <a:gd name="T45" fmla="*/ 1177 h 3739"/>
              <a:gd name="T46" fmla="*/ 24619 w 26397"/>
              <a:gd name="T47" fmla="*/ 828 h 3739"/>
              <a:gd name="T48" fmla="*/ 24737 w 26397"/>
              <a:gd name="T49" fmla="*/ 1389 h 3739"/>
              <a:gd name="T50" fmla="*/ 26199 w 26397"/>
              <a:gd name="T51" fmla="*/ 2042 h 3739"/>
              <a:gd name="T52" fmla="*/ 25698 w 26397"/>
              <a:gd name="T53" fmla="*/ 3597 h 3739"/>
              <a:gd name="T54" fmla="*/ 23513 w 26397"/>
              <a:gd name="T55" fmla="*/ 2847 h 3739"/>
              <a:gd name="T56" fmla="*/ 24967 w 26397"/>
              <a:gd name="T57" fmla="*/ 3008 h 3739"/>
              <a:gd name="T58" fmla="*/ 25500 w 26397"/>
              <a:gd name="T59" fmla="*/ 2479 h 3739"/>
              <a:gd name="T60" fmla="*/ 24251 w 26397"/>
              <a:gd name="T61" fmla="*/ 1996 h 3739"/>
              <a:gd name="T62" fmla="*/ 23819 w 26397"/>
              <a:gd name="T63" fmla="*/ 531 h 3739"/>
              <a:gd name="T64" fmla="*/ 5186 w 26397"/>
              <a:gd name="T65" fmla="*/ 0 h 3739"/>
              <a:gd name="T66" fmla="*/ 6883 w 26397"/>
              <a:gd name="T67" fmla="*/ 1872 h 3739"/>
              <a:gd name="T68" fmla="*/ 5186 w 26397"/>
              <a:gd name="T69" fmla="*/ 3739 h 3739"/>
              <a:gd name="T70" fmla="*/ 3484 w 26397"/>
              <a:gd name="T71" fmla="*/ 1872 h 3739"/>
              <a:gd name="T72" fmla="*/ 5186 w 26397"/>
              <a:gd name="T73" fmla="*/ 0 h 3739"/>
              <a:gd name="T74" fmla="*/ 3119 w 26397"/>
              <a:gd name="T75" fmla="*/ 892 h 3739"/>
              <a:gd name="T76" fmla="*/ 1716 w 26397"/>
              <a:gd name="T77" fmla="*/ 754 h 3739"/>
              <a:gd name="T78" fmla="*/ 828 w 26397"/>
              <a:gd name="T79" fmla="*/ 1853 h 3739"/>
              <a:gd name="T80" fmla="*/ 1716 w 26397"/>
              <a:gd name="T81" fmla="*/ 2985 h 3739"/>
              <a:gd name="T82" fmla="*/ 3128 w 26397"/>
              <a:gd name="T83" fmla="*/ 2847 h 3739"/>
              <a:gd name="T84" fmla="*/ 828 w 26397"/>
              <a:gd name="T85" fmla="*/ 3505 h 3739"/>
              <a:gd name="T86" fmla="*/ 221 w 26397"/>
              <a:gd name="T87" fmla="*/ 881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97" h="3739">
                <a:moveTo>
                  <a:pt x="5186" y="754"/>
                </a:moveTo>
                <a:cubicBezTo>
                  <a:pt x="4913" y="754"/>
                  <a:pt x="4698" y="852"/>
                  <a:pt x="4542" y="1048"/>
                </a:cubicBezTo>
                <a:cubicBezTo>
                  <a:pt x="4386" y="1245"/>
                  <a:pt x="4307" y="1519"/>
                  <a:pt x="4307" y="1872"/>
                </a:cubicBezTo>
                <a:cubicBezTo>
                  <a:pt x="4307" y="2224"/>
                  <a:pt x="4386" y="2498"/>
                  <a:pt x="4542" y="2693"/>
                </a:cubicBezTo>
                <a:cubicBezTo>
                  <a:pt x="4698" y="2888"/>
                  <a:pt x="4913" y="2985"/>
                  <a:pt x="5186" y="2985"/>
                </a:cubicBezTo>
                <a:cubicBezTo>
                  <a:pt x="5456" y="2985"/>
                  <a:pt x="5669" y="2888"/>
                  <a:pt x="5825" y="2693"/>
                </a:cubicBezTo>
                <a:cubicBezTo>
                  <a:pt x="5982" y="2498"/>
                  <a:pt x="6060" y="2224"/>
                  <a:pt x="6060" y="1872"/>
                </a:cubicBezTo>
                <a:cubicBezTo>
                  <a:pt x="6060" y="1519"/>
                  <a:pt x="5983" y="1245"/>
                  <a:pt x="5828" y="1048"/>
                </a:cubicBezTo>
                <a:cubicBezTo>
                  <a:pt x="5673" y="852"/>
                  <a:pt x="5459" y="754"/>
                  <a:pt x="5186" y="754"/>
                </a:cubicBezTo>
                <a:close/>
                <a:moveTo>
                  <a:pt x="20478" y="64"/>
                </a:moveTo>
                <a:lnTo>
                  <a:pt x="23302" y="64"/>
                </a:lnTo>
                <a:lnTo>
                  <a:pt x="23302" y="818"/>
                </a:lnTo>
                <a:lnTo>
                  <a:pt x="22295" y="818"/>
                </a:lnTo>
                <a:lnTo>
                  <a:pt x="22295" y="3675"/>
                </a:lnTo>
                <a:lnTo>
                  <a:pt x="21490" y="3675"/>
                </a:lnTo>
                <a:lnTo>
                  <a:pt x="21490" y="818"/>
                </a:lnTo>
                <a:lnTo>
                  <a:pt x="20478" y="818"/>
                </a:lnTo>
                <a:lnTo>
                  <a:pt x="20478" y="64"/>
                </a:lnTo>
                <a:close/>
                <a:moveTo>
                  <a:pt x="17037" y="64"/>
                </a:moveTo>
                <a:lnTo>
                  <a:pt x="17778" y="64"/>
                </a:lnTo>
                <a:lnTo>
                  <a:pt x="19218" y="2194"/>
                </a:lnTo>
                <a:lnTo>
                  <a:pt x="19245" y="2194"/>
                </a:lnTo>
                <a:lnTo>
                  <a:pt x="19245" y="64"/>
                </a:lnTo>
                <a:lnTo>
                  <a:pt x="20050" y="64"/>
                </a:lnTo>
                <a:lnTo>
                  <a:pt x="20050" y="3675"/>
                </a:lnTo>
                <a:lnTo>
                  <a:pt x="19351" y="3675"/>
                </a:lnTo>
                <a:lnTo>
                  <a:pt x="17870" y="1545"/>
                </a:lnTo>
                <a:lnTo>
                  <a:pt x="17842" y="1545"/>
                </a:lnTo>
                <a:lnTo>
                  <a:pt x="17842" y="3675"/>
                </a:lnTo>
                <a:lnTo>
                  <a:pt x="17037" y="3675"/>
                </a:lnTo>
                <a:lnTo>
                  <a:pt x="17037" y="64"/>
                </a:lnTo>
                <a:close/>
                <a:moveTo>
                  <a:pt x="14081" y="64"/>
                </a:moveTo>
                <a:lnTo>
                  <a:pt x="16510" y="64"/>
                </a:lnTo>
                <a:lnTo>
                  <a:pt x="16510" y="795"/>
                </a:lnTo>
                <a:lnTo>
                  <a:pt x="14886" y="795"/>
                </a:lnTo>
                <a:lnTo>
                  <a:pt x="14886" y="1476"/>
                </a:lnTo>
                <a:lnTo>
                  <a:pt x="16423" y="1476"/>
                </a:lnTo>
                <a:lnTo>
                  <a:pt x="16423" y="2208"/>
                </a:lnTo>
                <a:lnTo>
                  <a:pt x="14886" y="2208"/>
                </a:lnTo>
                <a:lnTo>
                  <a:pt x="14886" y="2944"/>
                </a:lnTo>
                <a:lnTo>
                  <a:pt x="16565" y="2944"/>
                </a:lnTo>
                <a:lnTo>
                  <a:pt x="16565" y="3675"/>
                </a:lnTo>
                <a:lnTo>
                  <a:pt x="14081" y="3675"/>
                </a:lnTo>
                <a:lnTo>
                  <a:pt x="14081" y="64"/>
                </a:lnTo>
                <a:close/>
                <a:moveTo>
                  <a:pt x="10830" y="64"/>
                </a:moveTo>
                <a:lnTo>
                  <a:pt x="13654" y="64"/>
                </a:lnTo>
                <a:lnTo>
                  <a:pt x="13654" y="818"/>
                </a:lnTo>
                <a:lnTo>
                  <a:pt x="12647" y="818"/>
                </a:lnTo>
                <a:lnTo>
                  <a:pt x="12647" y="3675"/>
                </a:lnTo>
                <a:lnTo>
                  <a:pt x="11842" y="3675"/>
                </a:lnTo>
                <a:lnTo>
                  <a:pt x="11842" y="818"/>
                </a:lnTo>
                <a:lnTo>
                  <a:pt x="10830" y="818"/>
                </a:lnTo>
                <a:lnTo>
                  <a:pt x="10830" y="64"/>
                </a:lnTo>
                <a:close/>
                <a:moveTo>
                  <a:pt x="7389" y="64"/>
                </a:moveTo>
                <a:lnTo>
                  <a:pt x="8130" y="64"/>
                </a:lnTo>
                <a:lnTo>
                  <a:pt x="9570" y="2194"/>
                </a:lnTo>
                <a:lnTo>
                  <a:pt x="9597" y="2194"/>
                </a:lnTo>
                <a:lnTo>
                  <a:pt x="9597" y="64"/>
                </a:lnTo>
                <a:lnTo>
                  <a:pt x="10402" y="64"/>
                </a:lnTo>
                <a:lnTo>
                  <a:pt x="10402" y="3675"/>
                </a:lnTo>
                <a:lnTo>
                  <a:pt x="9703" y="3675"/>
                </a:lnTo>
                <a:lnTo>
                  <a:pt x="8222" y="1545"/>
                </a:lnTo>
                <a:lnTo>
                  <a:pt x="8194" y="1545"/>
                </a:lnTo>
                <a:lnTo>
                  <a:pt x="8194" y="3675"/>
                </a:lnTo>
                <a:lnTo>
                  <a:pt x="7389" y="3675"/>
                </a:lnTo>
                <a:lnTo>
                  <a:pt x="7389" y="64"/>
                </a:lnTo>
                <a:close/>
                <a:moveTo>
                  <a:pt x="25013" y="0"/>
                </a:moveTo>
                <a:cubicBezTo>
                  <a:pt x="25657" y="0"/>
                  <a:pt x="26118" y="283"/>
                  <a:pt x="26397" y="851"/>
                </a:cubicBezTo>
                <a:lnTo>
                  <a:pt x="25707" y="1177"/>
                </a:lnTo>
                <a:cubicBezTo>
                  <a:pt x="25628" y="1018"/>
                  <a:pt x="25530" y="903"/>
                  <a:pt x="25415" y="832"/>
                </a:cubicBezTo>
                <a:cubicBezTo>
                  <a:pt x="25300" y="762"/>
                  <a:pt x="25163" y="726"/>
                  <a:pt x="25003" y="726"/>
                </a:cubicBezTo>
                <a:cubicBezTo>
                  <a:pt x="24853" y="726"/>
                  <a:pt x="24725" y="760"/>
                  <a:pt x="24619" y="828"/>
                </a:cubicBezTo>
                <a:cubicBezTo>
                  <a:pt x="24514" y="895"/>
                  <a:pt x="24461" y="979"/>
                  <a:pt x="24461" y="1081"/>
                </a:cubicBezTo>
                <a:cubicBezTo>
                  <a:pt x="24461" y="1151"/>
                  <a:pt x="24482" y="1210"/>
                  <a:pt x="24525" y="1258"/>
                </a:cubicBezTo>
                <a:cubicBezTo>
                  <a:pt x="24568" y="1305"/>
                  <a:pt x="24639" y="1349"/>
                  <a:pt x="24737" y="1389"/>
                </a:cubicBezTo>
                <a:cubicBezTo>
                  <a:pt x="24835" y="1429"/>
                  <a:pt x="24977" y="1473"/>
                  <a:pt x="25164" y="1522"/>
                </a:cubicBezTo>
                <a:cubicBezTo>
                  <a:pt x="25407" y="1587"/>
                  <a:pt x="25609" y="1653"/>
                  <a:pt x="25772" y="1720"/>
                </a:cubicBezTo>
                <a:cubicBezTo>
                  <a:pt x="25934" y="1787"/>
                  <a:pt x="26077" y="1895"/>
                  <a:pt x="26199" y="2042"/>
                </a:cubicBezTo>
                <a:cubicBezTo>
                  <a:pt x="26322" y="2189"/>
                  <a:pt x="26383" y="2382"/>
                  <a:pt x="26383" y="2622"/>
                </a:cubicBezTo>
                <a:cubicBezTo>
                  <a:pt x="26383" y="2842"/>
                  <a:pt x="26323" y="3037"/>
                  <a:pt x="26202" y="3206"/>
                </a:cubicBezTo>
                <a:cubicBezTo>
                  <a:pt x="26081" y="3374"/>
                  <a:pt x="25913" y="3505"/>
                  <a:pt x="25698" y="3597"/>
                </a:cubicBezTo>
                <a:cubicBezTo>
                  <a:pt x="25483" y="3689"/>
                  <a:pt x="25238" y="3735"/>
                  <a:pt x="24962" y="3735"/>
                </a:cubicBezTo>
                <a:cubicBezTo>
                  <a:pt x="24625" y="3735"/>
                  <a:pt x="24330" y="3654"/>
                  <a:pt x="24079" y="3491"/>
                </a:cubicBezTo>
                <a:cubicBezTo>
                  <a:pt x="23827" y="3328"/>
                  <a:pt x="23639" y="3114"/>
                  <a:pt x="23513" y="2847"/>
                </a:cubicBezTo>
                <a:lnTo>
                  <a:pt x="24212" y="2525"/>
                </a:lnTo>
                <a:cubicBezTo>
                  <a:pt x="24277" y="2684"/>
                  <a:pt x="24375" y="2805"/>
                  <a:pt x="24507" y="2886"/>
                </a:cubicBezTo>
                <a:cubicBezTo>
                  <a:pt x="24639" y="2967"/>
                  <a:pt x="24792" y="3008"/>
                  <a:pt x="24967" y="3008"/>
                </a:cubicBezTo>
                <a:cubicBezTo>
                  <a:pt x="25148" y="3008"/>
                  <a:pt x="25292" y="2977"/>
                  <a:pt x="25399" y="2914"/>
                </a:cubicBezTo>
                <a:cubicBezTo>
                  <a:pt x="25506" y="2851"/>
                  <a:pt x="25560" y="2767"/>
                  <a:pt x="25560" y="2663"/>
                </a:cubicBezTo>
                <a:cubicBezTo>
                  <a:pt x="25560" y="2589"/>
                  <a:pt x="25540" y="2528"/>
                  <a:pt x="25500" y="2479"/>
                </a:cubicBezTo>
                <a:cubicBezTo>
                  <a:pt x="25460" y="2430"/>
                  <a:pt x="25391" y="2384"/>
                  <a:pt x="25293" y="2341"/>
                </a:cubicBezTo>
                <a:cubicBezTo>
                  <a:pt x="25195" y="2298"/>
                  <a:pt x="25053" y="2251"/>
                  <a:pt x="24865" y="2198"/>
                </a:cubicBezTo>
                <a:cubicBezTo>
                  <a:pt x="24617" y="2131"/>
                  <a:pt x="24412" y="2063"/>
                  <a:pt x="24251" y="1996"/>
                </a:cubicBezTo>
                <a:cubicBezTo>
                  <a:pt x="24090" y="1929"/>
                  <a:pt x="23948" y="1822"/>
                  <a:pt x="23824" y="1676"/>
                </a:cubicBezTo>
                <a:cubicBezTo>
                  <a:pt x="23699" y="1531"/>
                  <a:pt x="23637" y="1338"/>
                  <a:pt x="23637" y="1099"/>
                </a:cubicBezTo>
                <a:cubicBezTo>
                  <a:pt x="23637" y="887"/>
                  <a:pt x="23698" y="698"/>
                  <a:pt x="23819" y="531"/>
                </a:cubicBezTo>
                <a:cubicBezTo>
                  <a:pt x="23940" y="364"/>
                  <a:pt x="24106" y="233"/>
                  <a:pt x="24316" y="140"/>
                </a:cubicBezTo>
                <a:cubicBezTo>
                  <a:pt x="24526" y="46"/>
                  <a:pt x="24758" y="0"/>
                  <a:pt x="25013" y="0"/>
                </a:cubicBezTo>
                <a:close/>
                <a:moveTo>
                  <a:pt x="5186" y="0"/>
                </a:moveTo>
                <a:cubicBezTo>
                  <a:pt x="5533" y="0"/>
                  <a:pt x="5833" y="74"/>
                  <a:pt x="6088" y="223"/>
                </a:cubicBezTo>
                <a:cubicBezTo>
                  <a:pt x="6342" y="371"/>
                  <a:pt x="6538" y="586"/>
                  <a:pt x="6676" y="867"/>
                </a:cubicBezTo>
                <a:cubicBezTo>
                  <a:pt x="6814" y="1147"/>
                  <a:pt x="6883" y="1482"/>
                  <a:pt x="6883" y="1872"/>
                </a:cubicBezTo>
                <a:cubicBezTo>
                  <a:pt x="6883" y="2258"/>
                  <a:pt x="6814" y="2592"/>
                  <a:pt x="6676" y="2872"/>
                </a:cubicBezTo>
                <a:cubicBezTo>
                  <a:pt x="6538" y="3153"/>
                  <a:pt x="6342" y="3368"/>
                  <a:pt x="6088" y="3516"/>
                </a:cubicBezTo>
                <a:cubicBezTo>
                  <a:pt x="5833" y="3665"/>
                  <a:pt x="5533" y="3739"/>
                  <a:pt x="5186" y="3739"/>
                </a:cubicBezTo>
                <a:cubicBezTo>
                  <a:pt x="4836" y="3739"/>
                  <a:pt x="4534" y="3665"/>
                  <a:pt x="4280" y="3516"/>
                </a:cubicBezTo>
                <a:cubicBezTo>
                  <a:pt x="4025" y="3368"/>
                  <a:pt x="3829" y="3153"/>
                  <a:pt x="3691" y="2872"/>
                </a:cubicBezTo>
                <a:cubicBezTo>
                  <a:pt x="3553" y="2592"/>
                  <a:pt x="3484" y="2258"/>
                  <a:pt x="3484" y="1872"/>
                </a:cubicBezTo>
                <a:cubicBezTo>
                  <a:pt x="3484" y="1482"/>
                  <a:pt x="3553" y="1147"/>
                  <a:pt x="3691" y="867"/>
                </a:cubicBezTo>
                <a:cubicBezTo>
                  <a:pt x="3829" y="586"/>
                  <a:pt x="4025" y="371"/>
                  <a:pt x="4280" y="223"/>
                </a:cubicBezTo>
                <a:cubicBezTo>
                  <a:pt x="4534" y="74"/>
                  <a:pt x="4836" y="0"/>
                  <a:pt x="5186" y="0"/>
                </a:cubicBezTo>
                <a:close/>
                <a:moveTo>
                  <a:pt x="1762" y="0"/>
                </a:moveTo>
                <a:cubicBezTo>
                  <a:pt x="2081" y="0"/>
                  <a:pt x="2354" y="79"/>
                  <a:pt x="2581" y="237"/>
                </a:cubicBezTo>
                <a:cubicBezTo>
                  <a:pt x="2808" y="394"/>
                  <a:pt x="2987" y="613"/>
                  <a:pt x="3119" y="892"/>
                </a:cubicBezTo>
                <a:lnTo>
                  <a:pt x="2406" y="1209"/>
                </a:lnTo>
                <a:cubicBezTo>
                  <a:pt x="2341" y="1059"/>
                  <a:pt x="2249" y="946"/>
                  <a:pt x="2128" y="869"/>
                </a:cubicBezTo>
                <a:cubicBezTo>
                  <a:pt x="2006" y="792"/>
                  <a:pt x="1869" y="754"/>
                  <a:pt x="1716" y="754"/>
                </a:cubicBezTo>
                <a:cubicBezTo>
                  <a:pt x="1541" y="754"/>
                  <a:pt x="1387" y="799"/>
                  <a:pt x="1254" y="890"/>
                </a:cubicBezTo>
                <a:cubicBezTo>
                  <a:pt x="1120" y="980"/>
                  <a:pt x="1016" y="1108"/>
                  <a:pt x="941" y="1274"/>
                </a:cubicBezTo>
                <a:cubicBezTo>
                  <a:pt x="866" y="1439"/>
                  <a:pt x="828" y="1633"/>
                  <a:pt x="828" y="1853"/>
                </a:cubicBezTo>
                <a:cubicBezTo>
                  <a:pt x="828" y="2080"/>
                  <a:pt x="866" y="2279"/>
                  <a:pt x="941" y="2449"/>
                </a:cubicBezTo>
                <a:cubicBezTo>
                  <a:pt x="1016" y="2619"/>
                  <a:pt x="1120" y="2751"/>
                  <a:pt x="1254" y="2845"/>
                </a:cubicBezTo>
                <a:cubicBezTo>
                  <a:pt x="1387" y="2938"/>
                  <a:pt x="1541" y="2985"/>
                  <a:pt x="1716" y="2985"/>
                </a:cubicBezTo>
                <a:cubicBezTo>
                  <a:pt x="1863" y="2985"/>
                  <a:pt x="1996" y="2946"/>
                  <a:pt x="2114" y="2868"/>
                </a:cubicBezTo>
                <a:cubicBezTo>
                  <a:pt x="2232" y="2790"/>
                  <a:pt x="2332" y="2677"/>
                  <a:pt x="2415" y="2530"/>
                </a:cubicBezTo>
                <a:lnTo>
                  <a:pt x="3128" y="2847"/>
                </a:lnTo>
                <a:cubicBezTo>
                  <a:pt x="2993" y="3132"/>
                  <a:pt x="2804" y="3352"/>
                  <a:pt x="2560" y="3507"/>
                </a:cubicBezTo>
                <a:cubicBezTo>
                  <a:pt x="2316" y="3662"/>
                  <a:pt x="2036" y="3739"/>
                  <a:pt x="1720" y="3739"/>
                </a:cubicBezTo>
                <a:cubicBezTo>
                  <a:pt x="1386" y="3739"/>
                  <a:pt x="1089" y="3661"/>
                  <a:pt x="828" y="3505"/>
                </a:cubicBezTo>
                <a:cubicBezTo>
                  <a:pt x="567" y="3348"/>
                  <a:pt x="364" y="3127"/>
                  <a:pt x="219" y="2840"/>
                </a:cubicBezTo>
                <a:cubicBezTo>
                  <a:pt x="73" y="2553"/>
                  <a:pt x="0" y="2224"/>
                  <a:pt x="0" y="1853"/>
                </a:cubicBezTo>
                <a:cubicBezTo>
                  <a:pt x="0" y="1485"/>
                  <a:pt x="74" y="1161"/>
                  <a:pt x="221" y="881"/>
                </a:cubicBezTo>
                <a:cubicBezTo>
                  <a:pt x="368" y="600"/>
                  <a:pt x="575" y="383"/>
                  <a:pt x="842" y="230"/>
                </a:cubicBezTo>
                <a:cubicBezTo>
                  <a:pt x="1109" y="76"/>
                  <a:pt x="1415" y="0"/>
                  <a:pt x="1762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56697" tIns="28348" rIns="56697" bIns="28348" numCol="1" anchor="t" anchorCtr="0" compatLnSpc="1"/>
          <a:lstStyle/>
          <a:p>
            <a:pPr lvl="0" defTabSz="914400"/>
            <a:endParaRPr lang="en-US" sz="1115">
              <a:cs typeface="Arial" panose="020B07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06940" y="3640245"/>
            <a:ext cx="6357214" cy="740707"/>
          </a:xfrm>
        </p:spPr>
        <p:txBody>
          <a:bodyPr wrap="square" anchor="ctr">
            <a:normAutofit/>
          </a:bodyPr>
          <a:lstStyle>
            <a:lvl1pPr algn="ctr">
              <a:defRPr sz="3720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27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0" r:link="rId11"/>
          <a:stretch>
            <a:fillRect/>
          </a:stretch>
        </p:blipFill>
        <p:spPr>
          <a:xfrm>
            <a:off x="0" y="3219589"/>
            <a:ext cx="7559675" cy="4252317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3221164"/>
            <a:ext cx="1748175" cy="424916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54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115" dirty="0">
              <a:cs typeface="Arial" panose="020B0704020202020204" pitchFamily="34" charset="0"/>
            </a:endParaRPr>
          </a:p>
        </p:txBody>
      </p:sp>
      <p:sp>
        <p:nvSpPr>
          <p:cNvPr id="7" name="Freeform 19"/>
          <p:cNvSpPr/>
          <p:nvPr userDrawn="1">
            <p:custDataLst>
              <p:tags r:id="rId3"/>
            </p:custDataLst>
          </p:nvPr>
        </p:nvSpPr>
        <p:spPr bwMode="auto">
          <a:xfrm>
            <a:off x="554483" y="3701715"/>
            <a:ext cx="639209" cy="3288064"/>
          </a:xfrm>
          <a:custGeom>
            <a:avLst/>
            <a:gdLst>
              <a:gd name="T0" fmla="*/ 1873 w 4338"/>
              <a:gd name="T1" fmla="*/ 5116 h 22329"/>
              <a:gd name="T2" fmla="*/ 3036 w 4338"/>
              <a:gd name="T3" fmla="*/ 5559 h 22329"/>
              <a:gd name="T4" fmla="*/ 3415 w 4338"/>
              <a:gd name="T5" fmla="*/ 8926 h 22329"/>
              <a:gd name="T6" fmla="*/ 2369 w 4338"/>
              <a:gd name="T7" fmla="*/ 9353 h 22329"/>
              <a:gd name="T8" fmla="*/ 3285 w 4338"/>
              <a:gd name="T9" fmla="*/ 9996 h 22329"/>
              <a:gd name="T10" fmla="*/ 3415 w 4338"/>
              <a:gd name="T11" fmla="*/ 8926 h 22329"/>
              <a:gd name="T12" fmla="*/ 2225 w 4338"/>
              <a:gd name="T13" fmla="*/ 934 h 22329"/>
              <a:gd name="T14" fmla="*/ 2380 w 4338"/>
              <a:gd name="T15" fmla="*/ 2047 h 22329"/>
              <a:gd name="T16" fmla="*/ 3261 w 4338"/>
              <a:gd name="T17" fmla="*/ 2047 h 22329"/>
              <a:gd name="T18" fmla="*/ 3415 w 4338"/>
              <a:gd name="T19" fmla="*/ 934 h 22329"/>
              <a:gd name="T20" fmla="*/ 3135 w 4338"/>
              <a:gd name="T21" fmla="*/ 17937 h 22329"/>
              <a:gd name="T22" fmla="*/ 1201 w 4338"/>
              <a:gd name="T23" fmla="*/ 17937 h 22329"/>
              <a:gd name="T24" fmla="*/ 1201 w 4338"/>
              <a:gd name="T25" fmla="*/ 18863 h 22329"/>
              <a:gd name="T26" fmla="*/ 3135 w 4338"/>
              <a:gd name="T27" fmla="*/ 18863 h 22329"/>
              <a:gd name="T28" fmla="*/ 4264 w 4338"/>
              <a:gd name="T29" fmla="*/ 21545 h 22329"/>
              <a:gd name="T30" fmla="*/ 75 w 4338"/>
              <a:gd name="T31" fmla="*/ 22329 h 22329"/>
              <a:gd name="T32" fmla="*/ 3218 w 4338"/>
              <a:gd name="T33" fmla="*/ 21395 h 22329"/>
              <a:gd name="T34" fmla="*/ 3703 w 4338"/>
              <a:gd name="T35" fmla="*/ 20456 h 22329"/>
              <a:gd name="T36" fmla="*/ 4264 w 4338"/>
              <a:gd name="T37" fmla="*/ 11576 h 22329"/>
              <a:gd name="T38" fmla="*/ 3389 w 4338"/>
              <a:gd name="T39" fmla="*/ 14853 h 22329"/>
              <a:gd name="T40" fmla="*/ 75 w 4338"/>
              <a:gd name="T41" fmla="*/ 13684 h 22329"/>
              <a:gd name="T42" fmla="*/ 3389 w 4338"/>
              <a:gd name="T43" fmla="*/ 12750 h 22329"/>
              <a:gd name="T44" fmla="*/ 4264 w 4338"/>
              <a:gd name="T45" fmla="*/ 11576 h 22329"/>
              <a:gd name="T46" fmla="*/ 4264 w 4338"/>
              <a:gd name="T47" fmla="*/ 9486 h 22329"/>
              <a:gd name="T48" fmla="*/ 2892 w 4338"/>
              <a:gd name="T49" fmla="*/ 11173 h 22329"/>
              <a:gd name="T50" fmla="*/ 1686 w 4338"/>
              <a:gd name="T51" fmla="*/ 10442 h 22329"/>
              <a:gd name="T52" fmla="*/ 75 w 4338"/>
              <a:gd name="T53" fmla="*/ 10292 h 22329"/>
              <a:gd name="T54" fmla="*/ 1516 w 4338"/>
              <a:gd name="T55" fmla="*/ 8926 h 22329"/>
              <a:gd name="T56" fmla="*/ 75 w 4338"/>
              <a:gd name="T57" fmla="*/ 7992 h 22329"/>
              <a:gd name="T58" fmla="*/ 4264 w 4338"/>
              <a:gd name="T59" fmla="*/ 5062 h 22329"/>
              <a:gd name="T60" fmla="*/ 75 w 4338"/>
              <a:gd name="T61" fmla="*/ 7597 h 22329"/>
              <a:gd name="T62" fmla="*/ 998 w 4338"/>
              <a:gd name="T63" fmla="*/ 6279 h 22329"/>
              <a:gd name="T64" fmla="*/ 75 w 4338"/>
              <a:gd name="T65" fmla="*/ 4475 h 22329"/>
              <a:gd name="T66" fmla="*/ 4264 w 4338"/>
              <a:gd name="T67" fmla="*/ 5062 h 22329"/>
              <a:gd name="T68" fmla="*/ 4264 w 4338"/>
              <a:gd name="T69" fmla="*/ 1553 h 22329"/>
              <a:gd name="T70" fmla="*/ 3591 w 4338"/>
              <a:gd name="T71" fmla="*/ 3026 h 22329"/>
              <a:gd name="T72" fmla="*/ 1758 w 4338"/>
              <a:gd name="T73" fmla="*/ 2794 h 22329"/>
              <a:gd name="T74" fmla="*/ 1377 w 4338"/>
              <a:gd name="T75" fmla="*/ 934 h 22329"/>
              <a:gd name="T76" fmla="*/ 75 w 4338"/>
              <a:gd name="T77" fmla="*/ 0 h 22329"/>
              <a:gd name="T78" fmla="*/ 4338 w 4338"/>
              <a:gd name="T79" fmla="*/ 18398 h 22329"/>
              <a:gd name="T80" fmla="*/ 2167 w 4338"/>
              <a:gd name="T81" fmla="*/ 19978 h 22329"/>
              <a:gd name="T82" fmla="*/ 0 w 4338"/>
              <a:gd name="T83" fmla="*/ 18398 h 22329"/>
              <a:gd name="T84" fmla="*/ 2167 w 4338"/>
              <a:gd name="T85" fmla="*/ 16819 h 22329"/>
              <a:gd name="T86" fmla="*/ 4338 w 4338"/>
              <a:gd name="T87" fmla="*/ 18398 h 2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338" h="22329">
                <a:moveTo>
                  <a:pt x="3036" y="5527"/>
                </a:moveTo>
                <a:lnTo>
                  <a:pt x="1873" y="5116"/>
                </a:lnTo>
                <a:lnTo>
                  <a:pt x="1873" y="5969"/>
                </a:lnTo>
                <a:lnTo>
                  <a:pt x="3036" y="5559"/>
                </a:lnTo>
                <a:lnTo>
                  <a:pt x="3036" y="5527"/>
                </a:lnTo>
                <a:close/>
                <a:moveTo>
                  <a:pt x="3415" y="8926"/>
                </a:moveTo>
                <a:lnTo>
                  <a:pt x="2369" y="8926"/>
                </a:lnTo>
                <a:lnTo>
                  <a:pt x="2369" y="9353"/>
                </a:lnTo>
                <a:cubicBezTo>
                  <a:pt x="2369" y="9929"/>
                  <a:pt x="2544" y="10217"/>
                  <a:pt x="2892" y="10217"/>
                </a:cubicBezTo>
                <a:cubicBezTo>
                  <a:pt x="3067" y="10217"/>
                  <a:pt x="3197" y="10144"/>
                  <a:pt x="3285" y="9996"/>
                </a:cubicBezTo>
                <a:cubicBezTo>
                  <a:pt x="3372" y="9848"/>
                  <a:pt x="3415" y="9634"/>
                  <a:pt x="3415" y="9353"/>
                </a:cubicBezTo>
                <a:lnTo>
                  <a:pt x="3415" y="8926"/>
                </a:lnTo>
                <a:close/>
                <a:moveTo>
                  <a:pt x="3415" y="934"/>
                </a:moveTo>
                <a:lnTo>
                  <a:pt x="2225" y="934"/>
                </a:lnTo>
                <a:lnTo>
                  <a:pt x="2225" y="1414"/>
                </a:lnTo>
                <a:cubicBezTo>
                  <a:pt x="2225" y="1685"/>
                  <a:pt x="2277" y="1895"/>
                  <a:pt x="2380" y="2047"/>
                </a:cubicBezTo>
                <a:cubicBezTo>
                  <a:pt x="2483" y="2198"/>
                  <a:pt x="2629" y="2273"/>
                  <a:pt x="2818" y="2273"/>
                </a:cubicBezTo>
                <a:cubicBezTo>
                  <a:pt x="3010" y="2273"/>
                  <a:pt x="3157" y="2198"/>
                  <a:pt x="3261" y="2047"/>
                </a:cubicBezTo>
                <a:cubicBezTo>
                  <a:pt x="3364" y="1895"/>
                  <a:pt x="3415" y="1685"/>
                  <a:pt x="3415" y="1414"/>
                </a:cubicBezTo>
                <a:lnTo>
                  <a:pt x="3415" y="934"/>
                </a:lnTo>
                <a:close/>
                <a:moveTo>
                  <a:pt x="3463" y="18398"/>
                </a:moveTo>
                <a:cubicBezTo>
                  <a:pt x="3463" y="18199"/>
                  <a:pt x="3354" y="18045"/>
                  <a:pt x="3135" y="17937"/>
                </a:cubicBezTo>
                <a:cubicBezTo>
                  <a:pt x="2916" y="17828"/>
                  <a:pt x="2594" y="17774"/>
                  <a:pt x="2167" y="17774"/>
                </a:cubicBezTo>
                <a:cubicBezTo>
                  <a:pt x="1740" y="17774"/>
                  <a:pt x="1418" y="17828"/>
                  <a:pt x="1201" y="17937"/>
                </a:cubicBezTo>
                <a:cubicBezTo>
                  <a:pt x="984" y="18045"/>
                  <a:pt x="875" y="18199"/>
                  <a:pt x="875" y="18398"/>
                </a:cubicBezTo>
                <a:cubicBezTo>
                  <a:pt x="875" y="18601"/>
                  <a:pt x="984" y="18756"/>
                  <a:pt x="1201" y="18863"/>
                </a:cubicBezTo>
                <a:cubicBezTo>
                  <a:pt x="1418" y="18969"/>
                  <a:pt x="1740" y="19023"/>
                  <a:pt x="2167" y="19023"/>
                </a:cubicBezTo>
                <a:cubicBezTo>
                  <a:pt x="2594" y="19023"/>
                  <a:pt x="2916" y="18969"/>
                  <a:pt x="3135" y="18863"/>
                </a:cubicBezTo>
                <a:cubicBezTo>
                  <a:pt x="3354" y="18756"/>
                  <a:pt x="3463" y="18601"/>
                  <a:pt x="3463" y="18398"/>
                </a:cubicBezTo>
                <a:close/>
                <a:moveTo>
                  <a:pt x="4264" y="21545"/>
                </a:moveTo>
                <a:lnTo>
                  <a:pt x="4264" y="22329"/>
                </a:lnTo>
                <a:lnTo>
                  <a:pt x="75" y="22329"/>
                </a:lnTo>
                <a:lnTo>
                  <a:pt x="75" y="21395"/>
                </a:lnTo>
                <a:lnTo>
                  <a:pt x="3218" y="21395"/>
                </a:lnTo>
                <a:lnTo>
                  <a:pt x="2732" y="20456"/>
                </a:lnTo>
                <a:lnTo>
                  <a:pt x="3703" y="20456"/>
                </a:lnTo>
                <a:lnTo>
                  <a:pt x="4264" y="21545"/>
                </a:lnTo>
                <a:close/>
                <a:moveTo>
                  <a:pt x="4264" y="11576"/>
                </a:moveTo>
                <a:lnTo>
                  <a:pt x="4264" y="14853"/>
                </a:lnTo>
                <a:lnTo>
                  <a:pt x="3389" y="14853"/>
                </a:lnTo>
                <a:lnTo>
                  <a:pt x="3389" y="13684"/>
                </a:lnTo>
                <a:lnTo>
                  <a:pt x="75" y="13684"/>
                </a:lnTo>
                <a:lnTo>
                  <a:pt x="75" y="12750"/>
                </a:lnTo>
                <a:lnTo>
                  <a:pt x="3389" y="12750"/>
                </a:lnTo>
                <a:lnTo>
                  <a:pt x="3389" y="11576"/>
                </a:lnTo>
                <a:lnTo>
                  <a:pt x="4264" y="11576"/>
                </a:lnTo>
                <a:close/>
                <a:moveTo>
                  <a:pt x="4264" y="7992"/>
                </a:moveTo>
                <a:lnTo>
                  <a:pt x="4264" y="9486"/>
                </a:lnTo>
                <a:cubicBezTo>
                  <a:pt x="4264" y="10020"/>
                  <a:pt x="4143" y="10434"/>
                  <a:pt x="3901" y="10730"/>
                </a:cubicBezTo>
                <a:cubicBezTo>
                  <a:pt x="3659" y="11025"/>
                  <a:pt x="3323" y="11173"/>
                  <a:pt x="2892" y="11173"/>
                </a:cubicBezTo>
                <a:cubicBezTo>
                  <a:pt x="2608" y="11173"/>
                  <a:pt x="2363" y="11109"/>
                  <a:pt x="2159" y="10983"/>
                </a:cubicBezTo>
                <a:cubicBezTo>
                  <a:pt x="1954" y="10857"/>
                  <a:pt x="1797" y="10676"/>
                  <a:pt x="1686" y="10442"/>
                </a:cubicBezTo>
                <a:lnTo>
                  <a:pt x="75" y="11386"/>
                </a:lnTo>
                <a:lnTo>
                  <a:pt x="75" y="10292"/>
                </a:lnTo>
                <a:lnTo>
                  <a:pt x="1516" y="9524"/>
                </a:lnTo>
                <a:lnTo>
                  <a:pt x="1516" y="8926"/>
                </a:lnTo>
                <a:lnTo>
                  <a:pt x="75" y="8926"/>
                </a:lnTo>
                <a:lnTo>
                  <a:pt x="75" y="7992"/>
                </a:lnTo>
                <a:lnTo>
                  <a:pt x="4264" y="7992"/>
                </a:lnTo>
                <a:close/>
                <a:moveTo>
                  <a:pt x="4264" y="5062"/>
                </a:moveTo>
                <a:lnTo>
                  <a:pt x="4264" y="6017"/>
                </a:lnTo>
                <a:lnTo>
                  <a:pt x="75" y="7597"/>
                </a:lnTo>
                <a:lnTo>
                  <a:pt x="75" y="6604"/>
                </a:lnTo>
                <a:lnTo>
                  <a:pt x="998" y="6279"/>
                </a:lnTo>
                <a:lnTo>
                  <a:pt x="998" y="4801"/>
                </a:lnTo>
                <a:lnTo>
                  <a:pt x="75" y="4475"/>
                </a:lnTo>
                <a:lnTo>
                  <a:pt x="75" y="3488"/>
                </a:lnTo>
                <a:lnTo>
                  <a:pt x="4264" y="5062"/>
                </a:lnTo>
                <a:close/>
                <a:moveTo>
                  <a:pt x="4264" y="0"/>
                </a:moveTo>
                <a:lnTo>
                  <a:pt x="4264" y="1553"/>
                </a:lnTo>
                <a:cubicBezTo>
                  <a:pt x="4264" y="1898"/>
                  <a:pt x="4206" y="2196"/>
                  <a:pt x="4090" y="2447"/>
                </a:cubicBezTo>
                <a:cubicBezTo>
                  <a:pt x="3975" y="2698"/>
                  <a:pt x="3808" y="2891"/>
                  <a:pt x="3591" y="3026"/>
                </a:cubicBezTo>
                <a:cubicBezTo>
                  <a:pt x="3374" y="3161"/>
                  <a:pt x="3116" y="3229"/>
                  <a:pt x="2818" y="3229"/>
                </a:cubicBezTo>
                <a:cubicBezTo>
                  <a:pt x="2366" y="3229"/>
                  <a:pt x="2013" y="3084"/>
                  <a:pt x="1758" y="2794"/>
                </a:cubicBezTo>
                <a:cubicBezTo>
                  <a:pt x="1504" y="2504"/>
                  <a:pt x="1377" y="2108"/>
                  <a:pt x="1377" y="1606"/>
                </a:cubicBezTo>
                <a:lnTo>
                  <a:pt x="1377" y="934"/>
                </a:lnTo>
                <a:lnTo>
                  <a:pt x="75" y="934"/>
                </a:lnTo>
                <a:lnTo>
                  <a:pt x="75" y="0"/>
                </a:lnTo>
                <a:lnTo>
                  <a:pt x="4264" y="0"/>
                </a:lnTo>
                <a:close/>
                <a:moveTo>
                  <a:pt x="4338" y="18398"/>
                </a:moveTo>
                <a:cubicBezTo>
                  <a:pt x="4338" y="18907"/>
                  <a:pt x="4154" y="19297"/>
                  <a:pt x="3786" y="19570"/>
                </a:cubicBezTo>
                <a:cubicBezTo>
                  <a:pt x="3418" y="19842"/>
                  <a:pt x="2878" y="19978"/>
                  <a:pt x="2167" y="19978"/>
                </a:cubicBezTo>
                <a:cubicBezTo>
                  <a:pt x="1455" y="19978"/>
                  <a:pt x="916" y="19843"/>
                  <a:pt x="550" y="19572"/>
                </a:cubicBezTo>
                <a:cubicBezTo>
                  <a:pt x="183" y="19302"/>
                  <a:pt x="0" y="18911"/>
                  <a:pt x="0" y="18398"/>
                </a:cubicBezTo>
                <a:cubicBezTo>
                  <a:pt x="0" y="17890"/>
                  <a:pt x="184" y="17499"/>
                  <a:pt x="552" y="17227"/>
                </a:cubicBezTo>
                <a:cubicBezTo>
                  <a:pt x="921" y="16955"/>
                  <a:pt x="1459" y="16819"/>
                  <a:pt x="2167" y="16819"/>
                </a:cubicBezTo>
                <a:cubicBezTo>
                  <a:pt x="2878" y="16819"/>
                  <a:pt x="3418" y="16955"/>
                  <a:pt x="3786" y="17227"/>
                </a:cubicBezTo>
                <a:cubicBezTo>
                  <a:pt x="4154" y="17499"/>
                  <a:pt x="4338" y="17890"/>
                  <a:pt x="4338" y="18398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56697" tIns="28348" rIns="56697" bIns="28348" numCol="1" anchor="t" anchorCtr="0" compatLnSpc="1"/>
          <a:lstStyle/>
          <a:p>
            <a:pPr lvl="0" defTabSz="914400"/>
            <a:endParaRPr lang="en-US" sz="1115">
              <a:cs typeface="Arial" panose="020B07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504142" y="3701715"/>
            <a:ext cx="4842917" cy="3288064"/>
          </a:xfrm>
        </p:spPr>
        <p:txBody>
          <a:bodyPr wrap="square" anchor="ctr">
            <a:normAutofit/>
          </a:bodyPr>
          <a:lstStyle>
            <a:lvl1pPr algn="l">
              <a:defRPr sz="31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354360" y="3703290"/>
            <a:ext cx="1259945" cy="3288064"/>
          </a:xfrm>
        </p:spPr>
        <p:txBody>
          <a:bodyPr vert="eaVert" wrap="none" anchor="ctr">
            <a:normAutofit/>
          </a:bodyPr>
          <a:lstStyle>
            <a:lvl1pPr marL="0" indent="0" algn="ctr">
              <a:buNone/>
              <a:defRPr sz="3720" b="1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431531" y="4026742"/>
            <a:ext cx="3301058" cy="3023281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3827085" y="4026742"/>
            <a:ext cx="3301058" cy="3023281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31531" y="3442808"/>
            <a:ext cx="6696612" cy="535725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31531" y="4026742"/>
            <a:ext cx="3301058" cy="255029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735" b="1">
                <a:latin typeface="+mj-lt"/>
              </a:defRPr>
            </a:lvl1pPr>
            <a:lvl2pPr marL="283210" indent="0">
              <a:buNone/>
              <a:defRPr sz="1240" b="1">
                <a:latin typeface="+mj-lt"/>
              </a:defRPr>
            </a:lvl2pPr>
            <a:lvl3pPr marL="567055" indent="0">
              <a:buNone/>
              <a:defRPr sz="1115" b="1">
                <a:latin typeface="+mj-lt"/>
              </a:defRPr>
            </a:lvl3pPr>
            <a:lvl4pPr marL="850265" indent="0">
              <a:buNone/>
              <a:defRPr sz="990" b="1">
                <a:latin typeface="+mj-lt"/>
              </a:defRPr>
            </a:lvl4pPr>
            <a:lvl5pPr marL="1134110" indent="0">
              <a:buNone/>
              <a:defRPr sz="990" b="1">
                <a:latin typeface="+mj-lt"/>
              </a:defRPr>
            </a:lvl5pPr>
            <a:lvl6pPr marL="1417320" indent="0">
              <a:buNone/>
              <a:defRPr sz="990" b="1">
                <a:latin typeface="+mj-lt"/>
              </a:defRPr>
            </a:lvl6pPr>
            <a:lvl7pPr marL="1701165" indent="0">
              <a:buNone/>
              <a:defRPr sz="990" b="1">
                <a:latin typeface="+mj-lt"/>
              </a:defRPr>
            </a:lvl7pPr>
            <a:lvl8pPr marL="1984375" indent="0">
              <a:buNone/>
              <a:defRPr sz="990" b="1">
                <a:latin typeface="+mj-lt"/>
              </a:defRPr>
            </a:lvl8pPr>
            <a:lvl9pPr marL="2268220" indent="0">
              <a:buNone/>
              <a:defRPr sz="99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431531" y="4382248"/>
            <a:ext cx="3301058" cy="2666395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827085" y="4026742"/>
            <a:ext cx="3301058" cy="255029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735" b="1">
                <a:latin typeface="+mj-lt"/>
              </a:defRPr>
            </a:lvl1pPr>
            <a:lvl2pPr marL="283210" indent="0">
              <a:buNone/>
              <a:defRPr sz="1240" b="1">
                <a:latin typeface="+mj-lt"/>
              </a:defRPr>
            </a:lvl2pPr>
            <a:lvl3pPr marL="567055" indent="0">
              <a:buNone/>
              <a:defRPr sz="1115" b="1">
                <a:latin typeface="+mj-lt"/>
              </a:defRPr>
            </a:lvl3pPr>
            <a:lvl4pPr marL="850265" indent="0">
              <a:buNone/>
              <a:defRPr sz="990" b="1">
                <a:latin typeface="+mj-lt"/>
              </a:defRPr>
            </a:lvl4pPr>
            <a:lvl5pPr marL="1134110" indent="0">
              <a:buNone/>
              <a:defRPr sz="990" b="1">
                <a:latin typeface="+mj-lt"/>
              </a:defRPr>
            </a:lvl5pPr>
            <a:lvl6pPr marL="1417320" indent="0">
              <a:buNone/>
              <a:defRPr sz="990" b="1">
                <a:latin typeface="+mj-lt"/>
              </a:defRPr>
            </a:lvl6pPr>
            <a:lvl7pPr marL="1701165" indent="0">
              <a:buNone/>
              <a:defRPr sz="990" b="1">
                <a:latin typeface="+mj-lt"/>
              </a:defRPr>
            </a:lvl7pPr>
            <a:lvl8pPr marL="1984375" indent="0">
              <a:buNone/>
              <a:defRPr sz="990" b="1">
                <a:latin typeface="+mj-lt"/>
              </a:defRPr>
            </a:lvl8pPr>
            <a:lvl9pPr marL="2268220" indent="0">
              <a:buNone/>
              <a:defRPr sz="99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3827085" y="4382248"/>
            <a:ext cx="3301058" cy="2666395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31531" y="3442836"/>
            <a:ext cx="6697793" cy="3607382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31531" y="3442808"/>
            <a:ext cx="6695996" cy="535725"/>
          </a:xfrm>
        </p:spPr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31531" y="4026742"/>
            <a:ext cx="6695997" cy="251464"/>
          </a:xfrm>
        </p:spPr>
        <p:txBody>
          <a:bodyPr wrap="square" anchor="t">
            <a:normAutofit/>
          </a:bodyPr>
          <a:lstStyle>
            <a:lvl1pPr marL="0" indent="0">
              <a:buNone/>
              <a:defRPr sz="1735" b="0">
                <a:latin typeface="+mj-lt"/>
              </a:defRPr>
            </a:lvl1pPr>
            <a:lvl2pPr marL="283210" indent="0">
              <a:buNone/>
              <a:defRPr sz="1240" b="1">
                <a:latin typeface="+mj-lt"/>
              </a:defRPr>
            </a:lvl2pPr>
            <a:lvl3pPr marL="567055" indent="0">
              <a:buNone/>
              <a:defRPr sz="1115" b="1">
                <a:latin typeface="+mj-lt"/>
              </a:defRPr>
            </a:lvl3pPr>
            <a:lvl4pPr marL="850265" indent="0">
              <a:buNone/>
              <a:defRPr sz="990" b="1">
                <a:latin typeface="+mj-lt"/>
              </a:defRPr>
            </a:lvl4pPr>
            <a:lvl5pPr marL="1134110" indent="0">
              <a:buNone/>
              <a:defRPr sz="990" b="1">
                <a:latin typeface="+mj-lt"/>
              </a:defRPr>
            </a:lvl5pPr>
            <a:lvl6pPr marL="1417320" indent="0">
              <a:buNone/>
              <a:defRPr sz="990" b="1">
                <a:latin typeface="+mj-lt"/>
              </a:defRPr>
            </a:lvl6pPr>
            <a:lvl7pPr marL="1701165" indent="0">
              <a:buNone/>
              <a:defRPr sz="990" b="1">
                <a:latin typeface="+mj-lt"/>
              </a:defRPr>
            </a:lvl7pPr>
            <a:lvl8pPr marL="1984375" indent="0">
              <a:buNone/>
              <a:defRPr sz="990" b="1">
                <a:latin typeface="+mj-lt"/>
              </a:defRPr>
            </a:lvl8pPr>
            <a:lvl9pPr marL="2268220" indent="0">
              <a:buNone/>
              <a:defRPr sz="99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ADMIN/AppData/Local/Temp/fig2wpp/@png2x_bg-2603&amp;1175.pn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1" r:link="rId12"/>
          <a:stretch>
            <a:fillRect/>
          </a:stretch>
        </p:blipFill>
        <p:spPr>
          <a:xfrm>
            <a:off x="0" y="3219589"/>
            <a:ext cx="7559675" cy="4252317"/>
          </a:xfrm>
          <a:prstGeom prst="rect">
            <a:avLst/>
          </a:prstGeom>
        </p:spPr>
      </p:pic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4188172"/>
            <a:ext cx="7559281" cy="20080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100000">
                <a:schemeClr val="accent1">
                  <a:lumMod val="50000"/>
                  <a:alpha val="100000"/>
                </a:schemeClr>
              </a:gs>
            </a:gsLst>
            <a:lin ang="10800000" scaled="0"/>
          </a:gradFill>
          <a:ln w="25400">
            <a:noFill/>
          </a:ln>
          <a:effectLst>
            <a:outerShdw blurRad="254000" dist="50800" dir="5399997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115" dirty="0">
              <a:cs typeface="Arial" panose="020B0704020202020204" pitchFamily="34" charset="0"/>
            </a:endParaRPr>
          </a:p>
        </p:txBody>
      </p:sp>
      <p:sp>
        <p:nvSpPr>
          <p:cNvPr id="3" name="Freeform 10"/>
          <p:cNvSpPr/>
          <p:nvPr userDrawn="1">
            <p:custDataLst>
              <p:tags r:id="rId3"/>
            </p:custDataLst>
          </p:nvPr>
        </p:nvSpPr>
        <p:spPr bwMode="auto">
          <a:xfrm>
            <a:off x="387711" y="4745814"/>
            <a:ext cx="6784254" cy="892756"/>
          </a:xfrm>
          <a:custGeom>
            <a:avLst/>
            <a:gdLst>
              <a:gd name="T0" fmla="*/ 12960 w 23822"/>
              <a:gd name="T1" fmla="*/ 1770 h 3115"/>
              <a:gd name="T2" fmla="*/ 3135 w 23822"/>
              <a:gd name="T3" fmla="*/ 682 h 3115"/>
              <a:gd name="T4" fmla="*/ 4187 w 23822"/>
              <a:gd name="T5" fmla="*/ 2207 h 3115"/>
              <a:gd name="T6" fmla="*/ 3518 w 23822"/>
              <a:gd name="T7" fmla="*/ 682 h 3115"/>
              <a:gd name="T8" fmla="*/ 18941 w 23822"/>
              <a:gd name="T9" fmla="*/ 873 h 3115"/>
              <a:gd name="T10" fmla="*/ 19478 w 23822"/>
              <a:gd name="T11" fmla="*/ 2487 h 3115"/>
              <a:gd name="T12" fmla="*/ 20012 w 23822"/>
              <a:gd name="T13" fmla="*/ 873 h 3115"/>
              <a:gd name="T14" fmla="*/ 21929 w 23822"/>
              <a:gd name="T15" fmla="*/ 53 h 3115"/>
              <a:gd name="T16" fmla="*/ 23152 w 23822"/>
              <a:gd name="T17" fmla="*/ 53 h 3115"/>
              <a:gd name="T18" fmla="*/ 23240 w 23822"/>
              <a:gd name="T19" fmla="*/ 3061 h 3115"/>
              <a:gd name="T20" fmla="*/ 21983 w 23822"/>
              <a:gd name="T21" fmla="*/ 3061 h 3115"/>
              <a:gd name="T22" fmla="*/ 16972 w 23822"/>
              <a:gd name="T23" fmla="*/ 53 h 3115"/>
              <a:gd name="T24" fmla="*/ 16972 w 23822"/>
              <a:gd name="T25" fmla="*/ 3061 h 3115"/>
              <a:gd name="T26" fmla="*/ 16616 w 23822"/>
              <a:gd name="T27" fmla="*/ 53 h 3115"/>
              <a:gd name="T28" fmla="*/ 15777 w 23822"/>
              <a:gd name="T29" fmla="*/ 3061 h 3115"/>
              <a:gd name="T30" fmla="*/ 14263 w 23822"/>
              <a:gd name="T31" fmla="*/ 682 h 3115"/>
              <a:gd name="T32" fmla="*/ 12994 w 23822"/>
              <a:gd name="T33" fmla="*/ 53 h 3115"/>
              <a:gd name="T34" fmla="*/ 13182 w 23822"/>
              <a:gd name="T35" fmla="*/ 2398 h 3115"/>
              <a:gd name="T36" fmla="*/ 11178 w 23822"/>
              <a:gd name="T37" fmla="*/ 3061 h 3115"/>
              <a:gd name="T38" fmla="*/ 6207 w 23822"/>
              <a:gd name="T39" fmla="*/ 53 h 3115"/>
              <a:gd name="T40" fmla="*/ 6763 w 23822"/>
              <a:gd name="T41" fmla="*/ 2487 h 3115"/>
              <a:gd name="T42" fmla="*/ 7318 w 23822"/>
              <a:gd name="T43" fmla="*/ 53 h 3115"/>
              <a:gd name="T44" fmla="*/ 7839 w 23822"/>
              <a:gd name="T45" fmla="*/ 2533 h 3115"/>
              <a:gd name="T46" fmla="*/ 6111 w 23822"/>
              <a:gd name="T47" fmla="*/ 2966 h 3115"/>
              <a:gd name="T48" fmla="*/ 5536 w 23822"/>
              <a:gd name="T49" fmla="*/ 53 h 3115"/>
              <a:gd name="T50" fmla="*/ 4396 w 23822"/>
              <a:gd name="T51" fmla="*/ 231 h 3115"/>
              <a:gd name="T52" fmla="*/ 4925 w 23822"/>
              <a:gd name="T53" fmla="*/ 2368 h 3115"/>
              <a:gd name="T54" fmla="*/ 2464 w 23822"/>
              <a:gd name="T55" fmla="*/ 3061 h 3115"/>
              <a:gd name="T56" fmla="*/ 2024 w 23822"/>
              <a:gd name="T57" fmla="*/ 53 h 3115"/>
              <a:gd name="T58" fmla="*/ 671 w 23822"/>
              <a:gd name="T59" fmla="*/ 1230 h 3115"/>
              <a:gd name="T60" fmla="*/ 671 w 23822"/>
              <a:gd name="T61" fmla="*/ 1839 h 3115"/>
              <a:gd name="T62" fmla="*/ 2070 w 23822"/>
              <a:gd name="T63" fmla="*/ 3061 h 3115"/>
              <a:gd name="T64" fmla="*/ 19478 w 23822"/>
              <a:gd name="T65" fmla="*/ 0 h 3115"/>
              <a:gd name="T66" fmla="*/ 20892 w 23822"/>
              <a:gd name="T67" fmla="*/ 1559 h 3115"/>
              <a:gd name="T68" fmla="*/ 19478 w 23822"/>
              <a:gd name="T69" fmla="*/ 3115 h 3115"/>
              <a:gd name="T70" fmla="*/ 18060 w 23822"/>
              <a:gd name="T71" fmla="*/ 1559 h 3115"/>
              <a:gd name="T72" fmla="*/ 19478 w 23822"/>
              <a:gd name="T73" fmla="*/ 0 h 3115"/>
              <a:gd name="T74" fmla="*/ 11010 w 23822"/>
              <a:gd name="T75" fmla="*/ 743 h 3115"/>
              <a:gd name="T76" fmla="*/ 9841 w 23822"/>
              <a:gd name="T77" fmla="*/ 628 h 3115"/>
              <a:gd name="T78" fmla="*/ 9102 w 23822"/>
              <a:gd name="T79" fmla="*/ 1544 h 3115"/>
              <a:gd name="T80" fmla="*/ 9841 w 23822"/>
              <a:gd name="T81" fmla="*/ 2487 h 3115"/>
              <a:gd name="T82" fmla="*/ 11018 w 23822"/>
              <a:gd name="T83" fmla="*/ 2372 h 3115"/>
              <a:gd name="T84" fmla="*/ 9102 w 23822"/>
              <a:gd name="T85" fmla="*/ 2920 h 3115"/>
              <a:gd name="T86" fmla="*/ 8596 w 23822"/>
              <a:gd name="T87" fmla="*/ 733 h 3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822" h="3115">
                <a:moveTo>
                  <a:pt x="12642" y="935"/>
                </a:moveTo>
                <a:lnTo>
                  <a:pt x="12347" y="1770"/>
                </a:lnTo>
                <a:lnTo>
                  <a:pt x="12960" y="1770"/>
                </a:lnTo>
                <a:lnTo>
                  <a:pt x="12665" y="935"/>
                </a:lnTo>
                <a:lnTo>
                  <a:pt x="12642" y="935"/>
                </a:lnTo>
                <a:close/>
                <a:moveTo>
                  <a:pt x="3135" y="682"/>
                </a:moveTo>
                <a:lnTo>
                  <a:pt x="3135" y="2433"/>
                </a:lnTo>
                <a:lnTo>
                  <a:pt x="3488" y="2433"/>
                </a:lnTo>
                <a:cubicBezTo>
                  <a:pt x="3792" y="2433"/>
                  <a:pt x="4025" y="2358"/>
                  <a:pt x="4187" y="2207"/>
                </a:cubicBezTo>
                <a:cubicBezTo>
                  <a:pt x="4349" y="2056"/>
                  <a:pt x="4430" y="1840"/>
                  <a:pt x="4430" y="1559"/>
                </a:cubicBezTo>
                <a:cubicBezTo>
                  <a:pt x="4430" y="1276"/>
                  <a:pt x="4352" y="1059"/>
                  <a:pt x="4195" y="908"/>
                </a:cubicBezTo>
                <a:cubicBezTo>
                  <a:pt x="4037" y="757"/>
                  <a:pt x="3812" y="682"/>
                  <a:pt x="3518" y="682"/>
                </a:cubicBezTo>
                <a:lnTo>
                  <a:pt x="3135" y="682"/>
                </a:lnTo>
                <a:close/>
                <a:moveTo>
                  <a:pt x="19478" y="628"/>
                </a:moveTo>
                <a:cubicBezTo>
                  <a:pt x="19251" y="628"/>
                  <a:pt x="19072" y="710"/>
                  <a:pt x="18941" y="873"/>
                </a:cubicBezTo>
                <a:cubicBezTo>
                  <a:pt x="18811" y="1037"/>
                  <a:pt x="18746" y="1265"/>
                  <a:pt x="18746" y="1559"/>
                </a:cubicBezTo>
                <a:cubicBezTo>
                  <a:pt x="18746" y="1853"/>
                  <a:pt x="18811" y="2081"/>
                  <a:pt x="18941" y="2243"/>
                </a:cubicBezTo>
                <a:cubicBezTo>
                  <a:pt x="19072" y="2405"/>
                  <a:pt x="19251" y="2487"/>
                  <a:pt x="19478" y="2487"/>
                </a:cubicBezTo>
                <a:cubicBezTo>
                  <a:pt x="19703" y="2487"/>
                  <a:pt x="19880" y="2405"/>
                  <a:pt x="20011" y="2243"/>
                </a:cubicBezTo>
                <a:cubicBezTo>
                  <a:pt x="20141" y="2081"/>
                  <a:pt x="20206" y="1853"/>
                  <a:pt x="20206" y="1559"/>
                </a:cubicBezTo>
                <a:cubicBezTo>
                  <a:pt x="20206" y="1265"/>
                  <a:pt x="20141" y="1037"/>
                  <a:pt x="20012" y="873"/>
                </a:cubicBezTo>
                <a:cubicBezTo>
                  <a:pt x="19883" y="710"/>
                  <a:pt x="19705" y="628"/>
                  <a:pt x="19478" y="628"/>
                </a:cubicBezTo>
                <a:close/>
                <a:moveTo>
                  <a:pt x="21312" y="53"/>
                </a:moveTo>
                <a:lnTo>
                  <a:pt x="21929" y="53"/>
                </a:lnTo>
                <a:lnTo>
                  <a:pt x="23129" y="1827"/>
                </a:lnTo>
                <a:lnTo>
                  <a:pt x="23152" y="1827"/>
                </a:lnTo>
                <a:lnTo>
                  <a:pt x="23152" y="53"/>
                </a:lnTo>
                <a:lnTo>
                  <a:pt x="23822" y="53"/>
                </a:lnTo>
                <a:lnTo>
                  <a:pt x="23822" y="3061"/>
                </a:lnTo>
                <a:lnTo>
                  <a:pt x="23240" y="3061"/>
                </a:lnTo>
                <a:lnTo>
                  <a:pt x="22006" y="1287"/>
                </a:lnTo>
                <a:lnTo>
                  <a:pt x="21983" y="1287"/>
                </a:lnTo>
                <a:lnTo>
                  <a:pt x="21983" y="3061"/>
                </a:lnTo>
                <a:lnTo>
                  <a:pt x="21312" y="3061"/>
                </a:lnTo>
                <a:lnTo>
                  <a:pt x="21312" y="53"/>
                </a:lnTo>
                <a:close/>
                <a:moveTo>
                  <a:pt x="16972" y="53"/>
                </a:moveTo>
                <a:lnTo>
                  <a:pt x="17643" y="53"/>
                </a:lnTo>
                <a:lnTo>
                  <a:pt x="17643" y="3061"/>
                </a:lnTo>
                <a:lnTo>
                  <a:pt x="16972" y="3061"/>
                </a:lnTo>
                <a:lnTo>
                  <a:pt x="16972" y="53"/>
                </a:lnTo>
                <a:close/>
                <a:moveTo>
                  <a:pt x="14263" y="53"/>
                </a:moveTo>
                <a:lnTo>
                  <a:pt x="16616" y="53"/>
                </a:lnTo>
                <a:lnTo>
                  <a:pt x="16616" y="682"/>
                </a:lnTo>
                <a:lnTo>
                  <a:pt x="15777" y="682"/>
                </a:lnTo>
                <a:lnTo>
                  <a:pt x="15777" y="3061"/>
                </a:lnTo>
                <a:lnTo>
                  <a:pt x="15106" y="3061"/>
                </a:lnTo>
                <a:lnTo>
                  <a:pt x="15106" y="682"/>
                </a:lnTo>
                <a:lnTo>
                  <a:pt x="14263" y="682"/>
                </a:lnTo>
                <a:lnTo>
                  <a:pt x="14263" y="53"/>
                </a:lnTo>
                <a:close/>
                <a:moveTo>
                  <a:pt x="12308" y="53"/>
                </a:moveTo>
                <a:lnTo>
                  <a:pt x="12994" y="53"/>
                </a:lnTo>
                <a:lnTo>
                  <a:pt x="14129" y="3061"/>
                </a:lnTo>
                <a:lnTo>
                  <a:pt x="13416" y="3061"/>
                </a:lnTo>
                <a:lnTo>
                  <a:pt x="13182" y="2398"/>
                </a:lnTo>
                <a:lnTo>
                  <a:pt x="12121" y="2398"/>
                </a:lnTo>
                <a:lnTo>
                  <a:pt x="11887" y="3061"/>
                </a:lnTo>
                <a:lnTo>
                  <a:pt x="11178" y="3061"/>
                </a:lnTo>
                <a:lnTo>
                  <a:pt x="12308" y="53"/>
                </a:lnTo>
                <a:close/>
                <a:moveTo>
                  <a:pt x="5536" y="53"/>
                </a:moveTo>
                <a:lnTo>
                  <a:pt x="6207" y="53"/>
                </a:lnTo>
                <a:lnTo>
                  <a:pt x="6207" y="1824"/>
                </a:lnTo>
                <a:cubicBezTo>
                  <a:pt x="6207" y="2028"/>
                  <a:pt x="6257" y="2190"/>
                  <a:pt x="6356" y="2308"/>
                </a:cubicBezTo>
                <a:cubicBezTo>
                  <a:pt x="6456" y="2427"/>
                  <a:pt x="6591" y="2487"/>
                  <a:pt x="6763" y="2487"/>
                </a:cubicBezTo>
                <a:cubicBezTo>
                  <a:pt x="6934" y="2487"/>
                  <a:pt x="7069" y="2428"/>
                  <a:pt x="7169" y="2312"/>
                </a:cubicBezTo>
                <a:cubicBezTo>
                  <a:pt x="7268" y="2196"/>
                  <a:pt x="7318" y="2038"/>
                  <a:pt x="7318" y="1839"/>
                </a:cubicBezTo>
                <a:lnTo>
                  <a:pt x="7318" y="53"/>
                </a:lnTo>
                <a:lnTo>
                  <a:pt x="7989" y="53"/>
                </a:lnTo>
                <a:lnTo>
                  <a:pt x="7989" y="1866"/>
                </a:lnTo>
                <a:cubicBezTo>
                  <a:pt x="7989" y="2121"/>
                  <a:pt x="7939" y="2344"/>
                  <a:pt x="7839" y="2533"/>
                </a:cubicBezTo>
                <a:cubicBezTo>
                  <a:pt x="7740" y="2722"/>
                  <a:pt x="7597" y="2866"/>
                  <a:pt x="7412" y="2966"/>
                </a:cubicBezTo>
                <a:cubicBezTo>
                  <a:pt x="7227" y="3065"/>
                  <a:pt x="7010" y="3115"/>
                  <a:pt x="6763" y="3115"/>
                </a:cubicBezTo>
                <a:cubicBezTo>
                  <a:pt x="6512" y="3115"/>
                  <a:pt x="6295" y="3065"/>
                  <a:pt x="6111" y="2966"/>
                </a:cubicBezTo>
                <a:cubicBezTo>
                  <a:pt x="5927" y="2866"/>
                  <a:pt x="5785" y="2722"/>
                  <a:pt x="5686" y="2534"/>
                </a:cubicBezTo>
                <a:cubicBezTo>
                  <a:pt x="5586" y="2347"/>
                  <a:pt x="5536" y="2124"/>
                  <a:pt x="5536" y="1866"/>
                </a:cubicBezTo>
                <a:lnTo>
                  <a:pt x="5536" y="53"/>
                </a:lnTo>
                <a:close/>
                <a:moveTo>
                  <a:pt x="2464" y="53"/>
                </a:moveTo>
                <a:lnTo>
                  <a:pt x="3549" y="53"/>
                </a:lnTo>
                <a:cubicBezTo>
                  <a:pt x="3878" y="53"/>
                  <a:pt x="4161" y="113"/>
                  <a:pt x="4396" y="231"/>
                </a:cubicBezTo>
                <a:cubicBezTo>
                  <a:pt x="4631" y="350"/>
                  <a:pt x="4810" y="523"/>
                  <a:pt x="4932" y="749"/>
                </a:cubicBezTo>
                <a:cubicBezTo>
                  <a:pt x="5055" y="975"/>
                  <a:pt x="5116" y="1245"/>
                  <a:pt x="5116" y="1559"/>
                </a:cubicBezTo>
                <a:cubicBezTo>
                  <a:pt x="5116" y="1873"/>
                  <a:pt x="5052" y="2143"/>
                  <a:pt x="4925" y="2368"/>
                </a:cubicBezTo>
                <a:cubicBezTo>
                  <a:pt x="4797" y="2593"/>
                  <a:pt x="4611" y="2764"/>
                  <a:pt x="4367" y="2883"/>
                </a:cubicBezTo>
                <a:cubicBezTo>
                  <a:pt x="4123" y="3002"/>
                  <a:pt x="3829" y="3061"/>
                  <a:pt x="3484" y="3061"/>
                </a:cubicBezTo>
                <a:lnTo>
                  <a:pt x="2464" y="3061"/>
                </a:lnTo>
                <a:lnTo>
                  <a:pt x="2464" y="53"/>
                </a:lnTo>
                <a:close/>
                <a:moveTo>
                  <a:pt x="0" y="53"/>
                </a:moveTo>
                <a:lnTo>
                  <a:pt x="2024" y="53"/>
                </a:lnTo>
                <a:lnTo>
                  <a:pt x="2024" y="663"/>
                </a:lnTo>
                <a:lnTo>
                  <a:pt x="671" y="663"/>
                </a:lnTo>
                <a:lnTo>
                  <a:pt x="671" y="1230"/>
                </a:lnTo>
                <a:lnTo>
                  <a:pt x="1951" y="1230"/>
                </a:lnTo>
                <a:lnTo>
                  <a:pt x="1951" y="1839"/>
                </a:lnTo>
                <a:lnTo>
                  <a:pt x="671" y="1839"/>
                </a:lnTo>
                <a:lnTo>
                  <a:pt x="671" y="2452"/>
                </a:lnTo>
                <a:lnTo>
                  <a:pt x="2070" y="2452"/>
                </a:lnTo>
                <a:lnTo>
                  <a:pt x="2070" y="3061"/>
                </a:lnTo>
                <a:lnTo>
                  <a:pt x="0" y="3061"/>
                </a:lnTo>
                <a:lnTo>
                  <a:pt x="0" y="53"/>
                </a:lnTo>
                <a:close/>
                <a:moveTo>
                  <a:pt x="19478" y="0"/>
                </a:moveTo>
                <a:cubicBezTo>
                  <a:pt x="19767" y="0"/>
                  <a:pt x="20017" y="62"/>
                  <a:pt x="20229" y="185"/>
                </a:cubicBezTo>
                <a:cubicBezTo>
                  <a:pt x="20441" y="309"/>
                  <a:pt x="20605" y="488"/>
                  <a:pt x="20719" y="722"/>
                </a:cubicBezTo>
                <a:cubicBezTo>
                  <a:pt x="20834" y="956"/>
                  <a:pt x="20892" y="1235"/>
                  <a:pt x="20892" y="1559"/>
                </a:cubicBezTo>
                <a:cubicBezTo>
                  <a:pt x="20892" y="1881"/>
                  <a:pt x="20834" y="2159"/>
                  <a:pt x="20719" y="2393"/>
                </a:cubicBezTo>
                <a:cubicBezTo>
                  <a:pt x="20605" y="2626"/>
                  <a:pt x="20441" y="2805"/>
                  <a:pt x="20229" y="2929"/>
                </a:cubicBezTo>
                <a:cubicBezTo>
                  <a:pt x="20017" y="3053"/>
                  <a:pt x="19767" y="3115"/>
                  <a:pt x="19478" y="3115"/>
                </a:cubicBezTo>
                <a:cubicBezTo>
                  <a:pt x="19187" y="3115"/>
                  <a:pt x="18935" y="3053"/>
                  <a:pt x="18723" y="2929"/>
                </a:cubicBezTo>
                <a:cubicBezTo>
                  <a:pt x="18511" y="2805"/>
                  <a:pt x="18347" y="2626"/>
                  <a:pt x="18233" y="2393"/>
                </a:cubicBezTo>
                <a:cubicBezTo>
                  <a:pt x="18118" y="2159"/>
                  <a:pt x="18060" y="1881"/>
                  <a:pt x="18060" y="1559"/>
                </a:cubicBezTo>
                <a:cubicBezTo>
                  <a:pt x="18060" y="1235"/>
                  <a:pt x="18118" y="956"/>
                  <a:pt x="18233" y="722"/>
                </a:cubicBezTo>
                <a:cubicBezTo>
                  <a:pt x="18347" y="488"/>
                  <a:pt x="18511" y="309"/>
                  <a:pt x="18723" y="185"/>
                </a:cubicBezTo>
                <a:cubicBezTo>
                  <a:pt x="18935" y="62"/>
                  <a:pt x="19187" y="0"/>
                  <a:pt x="19478" y="0"/>
                </a:cubicBezTo>
                <a:close/>
                <a:moveTo>
                  <a:pt x="9880" y="0"/>
                </a:moveTo>
                <a:cubicBezTo>
                  <a:pt x="10145" y="0"/>
                  <a:pt x="10373" y="65"/>
                  <a:pt x="10562" y="197"/>
                </a:cubicBezTo>
                <a:cubicBezTo>
                  <a:pt x="10751" y="329"/>
                  <a:pt x="10900" y="511"/>
                  <a:pt x="11010" y="743"/>
                </a:cubicBezTo>
                <a:lnTo>
                  <a:pt x="10416" y="1007"/>
                </a:lnTo>
                <a:cubicBezTo>
                  <a:pt x="10363" y="882"/>
                  <a:pt x="10285" y="788"/>
                  <a:pt x="10184" y="724"/>
                </a:cubicBezTo>
                <a:cubicBezTo>
                  <a:pt x="10083" y="660"/>
                  <a:pt x="9969" y="628"/>
                  <a:pt x="9841" y="628"/>
                </a:cubicBezTo>
                <a:cubicBezTo>
                  <a:pt x="9696" y="628"/>
                  <a:pt x="9567" y="666"/>
                  <a:pt x="9456" y="741"/>
                </a:cubicBezTo>
                <a:cubicBezTo>
                  <a:pt x="9345" y="816"/>
                  <a:pt x="9258" y="923"/>
                  <a:pt x="9196" y="1061"/>
                </a:cubicBezTo>
                <a:cubicBezTo>
                  <a:pt x="9133" y="1199"/>
                  <a:pt x="9102" y="1360"/>
                  <a:pt x="9102" y="1544"/>
                </a:cubicBezTo>
                <a:cubicBezTo>
                  <a:pt x="9102" y="1733"/>
                  <a:pt x="9133" y="1898"/>
                  <a:pt x="9196" y="2040"/>
                </a:cubicBezTo>
                <a:cubicBezTo>
                  <a:pt x="9258" y="2182"/>
                  <a:pt x="9345" y="2292"/>
                  <a:pt x="9456" y="2370"/>
                </a:cubicBezTo>
                <a:cubicBezTo>
                  <a:pt x="9567" y="2448"/>
                  <a:pt x="9696" y="2487"/>
                  <a:pt x="9841" y="2487"/>
                </a:cubicBezTo>
                <a:cubicBezTo>
                  <a:pt x="9964" y="2487"/>
                  <a:pt x="10075" y="2454"/>
                  <a:pt x="10173" y="2389"/>
                </a:cubicBezTo>
                <a:cubicBezTo>
                  <a:pt x="10271" y="2324"/>
                  <a:pt x="10355" y="2230"/>
                  <a:pt x="10424" y="2107"/>
                </a:cubicBezTo>
                <a:lnTo>
                  <a:pt x="11018" y="2372"/>
                </a:lnTo>
                <a:cubicBezTo>
                  <a:pt x="10905" y="2609"/>
                  <a:pt x="10748" y="2792"/>
                  <a:pt x="10545" y="2922"/>
                </a:cubicBezTo>
                <a:cubicBezTo>
                  <a:pt x="10341" y="3051"/>
                  <a:pt x="10108" y="3115"/>
                  <a:pt x="9845" y="3115"/>
                </a:cubicBezTo>
                <a:cubicBezTo>
                  <a:pt x="9567" y="3115"/>
                  <a:pt x="9319" y="3050"/>
                  <a:pt x="9102" y="2920"/>
                </a:cubicBezTo>
                <a:cubicBezTo>
                  <a:pt x="8885" y="2789"/>
                  <a:pt x="8715" y="2605"/>
                  <a:pt x="8594" y="2366"/>
                </a:cubicBezTo>
                <a:cubicBezTo>
                  <a:pt x="8473" y="2127"/>
                  <a:pt x="8412" y="1853"/>
                  <a:pt x="8412" y="1544"/>
                </a:cubicBezTo>
                <a:cubicBezTo>
                  <a:pt x="8412" y="1237"/>
                  <a:pt x="8473" y="967"/>
                  <a:pt x="8596" y="733"/>
                </a:cubicBezTo>
                <a:cubicBezTo>
                  <a:pt x="8719" y="500"/>
                  <a:pt x="8891" y="319"/>
                  <a:pt x="9113" y="191"/>
                </a:cubicBezTo>
                <a:cubicBezTo>
                  <a:pt x="9336" y="63"/>
                  <a:pt x="9591" y="0"/>
                  <a:pt x="9880" y="0"/>
                </a:cubicBezTo>
                <a:close/>
              </a:path>
            </a:pathLst>
          </a:custGeom>
          <a:noFill/>
          <a:ln w="19050" cap="flat"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prstDash val="solid"/>
            <a:round/>
          </a:ln>
        </p:spPr>
        <p:txBody>
          <a:bodyPr vert="horz" wrap="square" lIns="56697" tIns="28348" rIns="56697" bIns="2834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15">
              <a:cs typeface="Arial" panose="020B0704020202020204" pitchFamily="34" charset="0"/>
            </a:endParaRPr>
          </a:p>
        </p:txBody>
      </p:sp>
      <p:pic>
        <p:nvPicPr>
          <p:cNvPr id="15" name="图片 14" descr="C:/Users/ADMIN/AppData/Local/Temp/fig2wpp/@png2x-2574&amp;2537.pn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3" r:link="rId12"/>
          <a:srcRect b="11680"/>
          <a:stretch>
            <a:fillRect/>
          </a:stretch>
        </p:blipFill>
        <p:spPr>
          <a:xfrm>
            <a:off x="2699040" y="3636946"/>
            <a:ext cx="2161595" cy="976458"/>
          </a:xfrm>
          <a:prstGeom prst="rect">
            <a:avLst/>
          </a:prstGeom>
          <a:effectLst>
            <a:outerShdw blurRad="279400" dist="50800" dir="2640000" algn="t" rotWithShape="0">
              <a:schemeClr val="accent1">
                <a:lumMod val="50000"/>
                <a:alpha val="56000"/>
              </a:scheme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519728" y="4506470"/>
            <a:ext cx="6519848" cy="1011231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3595">
                <a:solidFill>
                  <a:schemeClr val="lt1">
                    <a:lumMod val="10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5339020" y="7160857"/>
            <a:ext cx="1700927" cy="226397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519728" y="5893410"/>
            <a:ext cx="6519848" cy="302801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115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21" Type="http://schemas.openxmlformats.org/officeDocument/2006/relationships/image" Target="NULL" TargetMode="Externa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7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7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7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7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/Users/ADMIN/AppData/Local/Temp/fig2wpp/@png2x_bg-2558&amp;1235.png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20" r:link="rId21"/>
          <a:stretch>
            <a:fillRect/>
          </a:stretch>
        </p:blipFill>
        <p:spPr>
          <a:xfrm>
            <a:off x="0" y="3219589"/>
            <a:ext cx="7559675" cy="425231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31531" y="3442808"/>
            <a:ext cx="6696562" cy="446437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31531" y="4026741"/>
            <a:ext cx="6696562" cy="3021901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31531" y="7160857"/>
            <a:ext cx="1700927" cy="2263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745">
                <a:solidFill>
                  <a:schemeClr val="tx1">
                    <a:tint val="75000"/>
                  </a:schemeClr>
                </a:solidFill>
                <a:latin typeface="Arial" panose="020B0704020202020204" pitchFamily="34" charset="0"/>
                <a:ea typeface="Arial" panose="020B0704020202020204" pitchFamily="34" charset="0"/>
                <a:cs typeface="Arial" panose="020B07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504142" y="7160857"/>
            <a:ext cx="2551390" cy="226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45">
                <a:solidFill>
                  <a:schemeClr val="tx1">
                    <a:tint val="75000"/>
                  </a:schemeClr>
                </a:solidFill>
                <a:latin typeface="Arial" panose="020B0704020202020204" pitchFamily="34" charset="0"/>
                <a:ea typeface="Arial" panose="020B0704020202020204" pitchFamily="34" charset="0"/>
                <a:cs typeface="Arial" panose="020B07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5427925" y="7160857"/>
            <a:ext cx="1700927" cy="2263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745">
                <a:solidFill>
                  <a:schemeClr val="tx1">
                    <a:tint val="75000"/>
                  </a:schemeClr>
                </a:solidFill>
                <a:latin typeface="Arial" panose="020B0704020202020204" pitchFamily="34" charset="0"/>
                <a:ea typeface="Arial" panose="020B0704020202020204" pitchFamily="34" charset="0"/>
                <a:cs typeface="Arial" panose="020B07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3219589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1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67055" rtl="0" eaLnBrk="1" latinLnBrk="0" hangingPunct="1">
        <a:lnSpc>
          <a:spcPct val="100000"/>
        </a:lnSpc>
        <a:spcBef>
          <a:spcPct val="0"/>
        </a:spcBef>
        <a:buNone/>
        <a:defRPr sz="1985" b="1" kern="1200">
          <a:solidFill>
            <a:schemeClr val="tx1"/>
          </a:solidFill>
          <a:latin typeface="Arial" panose="020B0704020202020204" pitchFamily="34" charset="0"/>
          <a:ea typeface="Arial" panose="020B0704020202020204" pitchFamily="34" charset="0"/>
          <a:cs typeface="Arial" panose="020B0704020202020204" pitchFamily="34" charset="0"/>
        </a:defRPr>
      </a:lvl1pPr>
    </p:titleStyle>
    <p:bodyStyle>
      <a:lvl1pPr marL="141605" indent="-141605" algn="l" defTabSz="567055" rtl="0" eaLnBrk="1" latinLnBrk="0" hangingPunct="1">
        <a:lnSpc>
          <a:spcPct val="130000"/>
        </a:lnSpc>
        <a:spcBef>
          <a:spcPct val="124000"/>
        </a:spcBef>
        <a:buFont typeface="Arial" panose="020B0704020202020204" pitchFamily="34" charset="0"/>
        <a:buChar char="•"/>
        <a:defRPr sz="1490" kern="1200">
          <a:solidFill>
            <a:schemeClr val="tx1"/>
          </a:solidFill>
          <a:latin typeface="Arial" panose="020B0704020202020204" pitchFamily="34" charset="0"/>
          <a:ea typeface="Arial" panose="020B0704020202020204" pitchFamily="34" charset="0"/>
          <a:cs typeface="Arial" panose="020B0704020202020204" pitchFamily="34" charset="0"/>
        </a:defRPr>
      </a:lvl1pPr>
      <a:lvl2pPr marL="334010" indent="-128270" algn="l" defTabSz="567055" rtl="0" eaLnBrk="1" latinLnBrk="0" hangingPunct="1">
        <a:lnSpc>
          <a:spcPct val="130000"/>
        </a:lnSpc>
        <a:spcBef>
          <a:spcPct val="0"/>
        </a:spcBef>
        <a:buFont typeface="Arial" panose="020B0704020202020204" pitchFamily="34" charset="0"/>
        <a:buChar char="•"/>
        <a:defRPr sz="124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495300" indent="-100330" algn="l" defTabSz="567055" rtl="0" eaLnBrk="1" latinLnBrk="0" hangingPunct="1">
        <a:lnSpc>
          <a:spcPct val="130000"/>
        </a:lnSpc>
        <a:spcBef>
          <a:spcPct val="0"/>
        </a:spcBef>
        <a:buFont typeface="Arial" panose="020B0704020202020204" pitchFamily="34" charset="0"/>
        <a:buChar char="•"/>
        <a:defRPr sz="111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638810" indent="-92710" algn="l" defTabSz="567055" rtl="0" eaLnBrk="1" latinLnBrk="0" hangingPunct="1">
        <a:lnSpc>
          <a:spcPct val="130000"/>
        </a:lnSpc>
        <a:spcBef>
          <a:spcPct val="0"/>
        </a:spcBef>
        <a:buFont typeface="Arial" panose="020B0704020202020204" pitchFamily="34" charset="0"/>
        <a:buChar char="•"/>
        <a:defRPr sz="99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765810" indent="-78740" algn="l" defTabSz="567055" rtl="0" eaLnBrk="1" latinLnBrk="0" hangingPunct="1">
        <a:lnSpc>
          <a:spcPct val="130000"/>
        </a:lnSpc>
        <a:spcBef>
          <a:spcPct val="0"/>
        </a:spcBef>
        <a:buFont typeface="Arial" panose="020B0704020202020204" pitchFamily="34" charset="0"/>
        <a:buChar char="•"/>
        <a:defRPr sz="87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55892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7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842770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7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2125980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7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40982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7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2832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2pPr>
      <a:lvl3pPr marL="56705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3pPr>
      <a:lvl4pPr marL="8502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4pPr>
      <a:lvl5pPr marL="11341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7011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198437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26822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79.xml"/><Relationship Id="rId9" Type="http://schemas.openxmlformats.org/officeDocument/2006/relationships/tags" Target="../tags/tag8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124.xml"/><Relationship Id="rId9" Type="http://schemas.openxmlformats.org/officeDocument/2006/relationships/tags" Target="../tags/tag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  <a:cs typeface="Lato"/>
              </a:rPr>
              <a:t>Théâtre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Dramaturge</a:t>
            </a: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Personnage</a:t>
            </a: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 dirty="0" err="1">
                <a:solidFill>
                  <a:schemeClr val="tx1"/>
                </a:solidFill>
              </a:rPr>
              <a:t>Acteur</a:t>
            </a:r>
            <a:r>
              <a:rPr lang="fr-FR" dirty="0">
                <a:solidFill>
                  <a:schemeClr val="tx1"/>
                </a:solidFill>
              </a:rPr>
              <a:t> / coméd</a:t>
            </a:r>
            <a:r>
              <a:rPr lang="fr-FR" dirty="0">
                <a:solidFill>
                  <a:schemeClr val="tx1"/>
                </a:solidFill>
                <a:cs typeface="Lato"/>
              </a:rPr>
              <a:t>ien</a:t>
            </a: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  <a:cs typeface="Lato"/>
              </a:rPr>
              <a:t>Actrice / comédienne</a:t>
            </a:r>
            <a:endParaRPr lang="fr-FR"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Scène</a:t>
            </a: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Acte</a:t>
            </a: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 lang="en-US" sz="2200" dirty="0">
                <a:solidFill>
                  <a:schemeClr val="tx1"/>
                </a:solidFill>
                <a:cs typeface="Lato"/>
              </a:rPr>
              <a:t>Comique de </a:t>
            </a:r>
            <a:r>
              <a:rPr lang="en-US" sz="2200" dirty="0" err="1">
                <a:solidFill>
                  <a:schemeClr val="tx1"/>
                </a:solidFill>
                <a:cs typeface="Lato"/>
              </a:rPr>
              <a:t>gestes</a:t>
            </a:r>
            <a:endParaRPr dirty="0" err="1">
              <a:solidFill>
                <a:schemeClr val="tx1"/>
              </a:solidFill>
            </a:endParaRPr>
          </a:p>
          <a:p>
            <a:pPr algn="ctr">
              <a:defRPr sz="2200" b="1"/>
            </a:pPr>
            <a:endParaRPr lang="fr-FR"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Réplique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Art de </a:t>
            </a:r>
            <a:r>
              <a:rPr dirty="0" err="1">
                <a:solidFill>
                  <a:schemeClr val="tx1"/>
                </a:solidFill>
              </a:rPr>
              <a:t>représenter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devant</a:t>
            </a:r>
            <a:r>
              <a:rPr dirty="0">
                <a:solidFill>
                  <a:schemeClr val="tx1"/>
                </a:solidFill>
              </a:rPr>
              <a:t> un public des histoires </a:t>
            </a:r>
            <a:r>
              <a:rPr dirty="0" err="1">
                <a:solidFill>
                  <a:schemeClr val="tx1"/>
                </a:solidFill>
              </a:rPr>
              <a:t>jouées</a:t>
            </a:r>
            <a:r>
              <a:rPr dirty="0">
                <a:solidFill>
                  <a:schemeClr val="tx1"/>
                </a:solidFill>
              </a:rPr>
              <a:t> par des </a:t>
            </a:r>
            <a:r>
              <a:rPr dirty="0" err="1">
                <a:solidFill>
                  <a:schemeClr val="tx1"/>
                </a:solidFill>
              </a:rPr>
              <a:t>acteurs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 dirty="0">
                <a:solidFill>
                  <a:schemeClr val="tx1"/>
                </a:solidFill>
              </a:rPr>
              <a:t>…............................................... est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une</a:t>
            </a:r>
            <a:r>
              <a:rPr dirty="0">
                <a:solidFill>
                  <a:schemeClr val="tx1"/>
                </a:solidFill>
              </a:rPr>
              <a:t> pièce de </a:t>
            </a:r>
            <a:r>
              <a:rPr dirty="0" err="1">
                <a:solidFill>
                  <a:schemeClr val="tx1"/>
                </a:solidFill>
              </a:rPr>
              <a:t>théâtre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Auteur </a:t>
            </a:r>
            <a:r>
              <a:rPr dirty="0" err="1">
                <a:solidFill>
                  <a:schemeClr val="tx1"/>
                </a:solidFill>
              </a:rPr>
              <a:t>d'une</a:t>
            </a:r>
            <a:r>
              <a:rPr dirty="0">
                <a:solidFill>
                  <a:schemeClr val="tx1"/>
                </a:solidFill>
              </a:rPr>
              <a:t> pièce de </a:t>
            </a:r>
            <a:r>
              <a:rPr dirty="0" err="1">
                <a:solidFill>
                  <a:schemeClr val="tx1"/>
                </a:solidFill>
              </a:rPr>
              <a:t>théâtre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>
                <a:solidFill>
                  <a:schemeClr val="tx1"/>
                </a:solidFill>
              </a:rPr>
              <a:t>…..............................</a:t>
            </a:r>
            <a:r>
              <a:rPr>
                <a:solidFill>
                  <a:schemeClr val="tx1"/>
                </a:solidFill>
              </a:rPr>
              <a:t> est un dramaturge célèbre.</a:t>
            </a:r>
            <a:endParaRPr>
              <a:solidFill>
                <a:schemeClr val="tx1"/>
              </a:solidFill>
              <a:cs typeface="Lato"/>
            </a:endParaRP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 err="1">
                <a:solidFill>
                  <a:schemeClr val="tx1"/>
                </a:solidFill>
              </a:rPr>
              <a:t>Être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fictif</a:t>
            </a:r>
            <a:r>
              <a:rPr dirty="0">
                <a:solidFill>
                  <a:schemeClr val="tx1"/>
                </a:solidFill>
              </a:rPr>
              <a:t> qui agit dans </a:t>
            </a:r>
            <a:r>
              <a:rPr dirty="0" err="1">
                <a:solidFill>
                  <a:schemeClr val="tx1"/>
                </a:solidFill>
              </a:rPr>
              <a:t>une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œuvre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dirty="0" err="1">
                <a:solidFill>
                  <a:schemeClr val="tx1"/>
                </a:solidFill>
              </a:rPr>
              <a:t>Pathelin</a:t>
            </a:r>
            <a:r>
              <a:rPr dirty="0">
                <a:solidFill>
                  <a:schemeClr val="tx1"/>
                </a:solidFill>
              </a:rPr>
              <a:t> est le </a:t>
            </a:r>
            <a:r>
              <a:rPr dirty="0" err="1">
                <a:solidFill>
                  <a:schemeClr val="tx1"/>
                </a:solidFill>
              </a:rPr>
              <a:t>personnage</a:t>
            </a:r>
            <a:r>
              <a:rPr dirty="0">
                <a:solidFill>
                  <a:schemeClr val="tx1"/>
                </a:solidFill>
              </a:rPr>
              <a:t> principal de la farce.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Personne qui </a:t>
            </a:r>
            <a:r>
              <a:rPr dirty="0" err="1">
                <a:solidFill>
                  <a:schemeClr val="tx1"/>
                </a:solidFill>
              </a:rPr>
              <a:t>interprète</a:t>
            </a:r>
            <a:r>
              <a:rPr dirty="0">
                <a:solidFill>
                  <a:schemeClr val="tx1"/>
                </a:solidFill>
              </a:rPr>
              <a:t> un </a:t>
            </a:r>
            <a:r>
              <a:rPr dirty="0" err="1">
                <a:solidFill>
                  <a:schemeClr val="tx1"/>
                </a:solidFill>
              </a:rPr>
              <a:t>personnage</a:t>
            </a:r>
            <a:r>
              <a:rPr dirty="0">
                <a:solidFill>
                  <a:schemeClr val="tx1"/>
                </a:solidFill>
              </a:rPr>
              <a:t> sur </a:t>
            </a:r>
            <a:r>
              <a:rPr dirty="0" err="1">
                <a:solidFill>
                  <a:schemeClr val="tx1"/>
                </a:solidFill>
              </a:rPr>
              <a:t>scène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Partie d'un </a:t>
            </a:r>
            <a:r>
              <a:rPr dirty="0" err="1">
                <a:solidFill>
                  <a:schemeClr val="tx1"/>
                </a:solidFill>
              </a:rPr>
              <a:t>acte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délimitée</a:t>
            </a:r>
            <a:r>
              <a:rPr lang="fr-FR" dirty="0">
                <a:solidFill>
                  <a:schemeClr val="tx1"/>
                </a:solidFill>
              </a:rPr>
              <a:t> par les entrées et les sor</a:t>
            </a:r>
            <a:r>
              <a:rPr lang="fr-FR" sz="1000" dirty="0">
                <a:solidFill>
                  <a:schemeClr val="tx1"/>
                </a:solidFill>
              </a:rPr>
              <a:t>ties</a:t>
            </a:r>
            <a:r>
              <a:rPr lang="fr-FR" dirty="0">
                <a:solidFill>
                  <a:schemeClr val="tx1"/>
                </a:solidFill>
              </a:rPr>
              <a:t> des personnages. 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Grande </a:t>
            </a:r>
            <a:r>
              <a:rPr dirty="0" err="1">
                <a:solidFill>
                  <a:schemeClr val="tx1"/>
                </a:solidFill>
              </a:rPr>
              <a:t>partie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d'une</a:t>
            </a:r>
            <a:r>
              <a:rPr dirty="0">
                <a:solidFill>
                  <a:schemeClr val="tx1"/>
                </a:solidFill>
              </a:rPr>
              <a:t> pièce de </a:t>
            </a:r>
            <a:r>
              <a:rPr dirty="0" err="1">
                <a:solidFill>
                  <a:schemeClr val="tx1"/>
                </a:solidFill>
              </a:rPr>
              <a:t>théâtre</a:t>
            </a:r>
            <a:r>
              <a:rPr lang="fr-FR" dirty="0">
                <a:solidFill>
                  <a:schemeClr val="tx1"/>
                </a:solidFill>
              </a:rPr>
              <a:t>, qui correspondait originellement au temps de combustion des chandelles.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L'Avare est une pièce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de Molière qui comporte </a:t>
            </a:r>
            <a:r>
              <a:rPr dirty="0">
                <a:solidFill>
                  <a:schemeClr val="tx1"/>
                </a:solidFill>
              </a:rPr>
              <a:t>cinq </a:t>
            </a:r>
            <a:r>
              <a:rPr dirty="0" err="1">
                <a:solidFill>
                  <a:schemeClr val="tx1"/>
                </a:solidFill>
              </a:rPr>
              <a:t>actes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dirty="0">
                <a:solidFill>
                  <a:schemeClr val="tx1"/>
                </a:solidFill>
                <a:cs typeface="Lato"/>
              </a:rPr>
              <a:t>Comique qui fait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rire</a:t>
            </a:r>
            <a:r>
              <a:rPr lang="en-US" dirty="0">
                <a:solidFill>
                  <a:schemeClr val="tx1"/>
                </a:solidFill>
                <a:cs typeface="Lato"/>
              </a:rPr>
              <a:t> grâce aux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mouvements</a:t>
            </a:r>
            <a:r>
              <a:rPr lang="en-US" dirty="0">
                <a:solidFill>
                  <a:schemeClr val="tx1"/>
                </a:solidFill>
                <a:cs typeface="Lato"/>
              </a:rPr>
              <a:t>, aux chutes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ou</a:t>
            </a:r>
            <a:r>
              <a:rPr lang="en-US" dirty="0">
                <a:solidFill>
                  <a:schemeClr val="tx1"/>
                </a:solidFill>
                <a:cs typeface="Lato"/>
              </a:rPr>
              <a:t> aux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mimiques</a:t>
            </a:r>
            <a:r>
              <a:rPr lang="en-US" dirty="0">
                <a:solidFill>
                  <a:schemeClr val="tx1"/>
                </a:solidFill>
                <a:cs typeface="Lato"/>
              </a:rPr>
              <a:t>.</a:t>
            </a:r>
          </a:p>
          <a:p>
            <a:pPr algn="ctr">
              <a:defRPr sz="1000"/>
            </a:pPr>
            <a:r>
              <a:rPr lang="en-US" sz="1200" b="1" dirty="0" err="1">
                <a:solidFill>
                  <a:schemeClr val="tx1"/>
                </a:solidFill>
                <a:cs typeface="Lato"/>
              </a:rPr>
              <a:t>Exemple</a:t>
            </a:r>
            <a:endParaRPr lang="en-US" sz="1200" dirty="0" err="1">
              <a:solidFill>
                <a:schemeClr val="tx1"/>
              </a:solidFill>
              <a:cs typeface="Lato"/>
            </a:endParaRPr>
          </a:p>
          <a:p>
            <a:pPr>
              <a:defRPr sz="1000"/>
            </a:pPr>
            <a:endParaRPr lang="en-US" i="1" dirty="0">
              <a:solidFill>
                <a:schemeClr val="tx1"/>
              </a:solidFill>
              <a:cs typeface="Lato"/>
            </a:endParaRPr>
          </a:p>
          <a:p>
            <a:pPr>
              <a:defRPr sz="1000"/>
            </a:pPr>
            <a:endParaRPr lang="fr-FR"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Parole </a:t>
            </a:r>
            <a:r>
              <a:rPr dirty="0" err="1">
                <a:solidFill>
                  <a:schemeClr val="tx1"/>
                </a:solidFill>
              </a:rPr>
              <a:t>prononcée</a:t>
            </a:r>
            <a:r>
              <a:rPr dirty="0">
                <a:solidFill>
                  <a:schemeClr val="tx1"/>
                </a:solidFill>
              </a:rPr>
              <a:t> par un </a:t>
            </a:r>
            <a:r>
              <a:rPr dirty="0" err="1">
                <a:solidFill>
                  <a:schemeClr val="tx1"/>
                </a:solidFill>
              </a:rPr>
              <a:t>personnage</a:t>
            </a:r>
            <a:r>
              <a:rPr dirty="0">
                <a:solidFill>
                  <a:schemeClr val="tx1"/>
                </a:solidFill>
              </a:rPr>
              <a:t> dans un dialogue.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err="1">
                <a:solidFill>
                  <a:schemeClr val="tx1"/>
                </a:solidFill>
              </a:rPr>
              <a:t>Exemple</a:t>
            </a:r>
            <a:endParaRPr err="1">
              <a:solidFill>
                <a:schemeClr val="tx1"/>
              </a:solidFill>
              <a:cs typeface="Lato"/>
            </a:endParaRPr>
          </a:p>
          <a:p>
            <a:pPr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  <a:cs typeface="Lato"/>
              </a:rPr>
              <a:t>Faux départ</a:t>
            </a:r>
            <a:endParaRPr lang="fr-FR"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Aparté</a:t>
            </a: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Didascalie</a:t>
            </a: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Mise en scène</a:t>
            </a: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Costume</a:t>
            </a: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defRPr sz="1200"/>
            </a:pPr>
            <a:r>
              <a:rPr>
                <a:solidFill>
                  <a:schemeClr val="tx1"/>
                </a:solidFill>
              </a:rPr>
              <a:t>Théâtre</a:t>
            </a: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Accessoire</a:t>
            </a: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 dirty="0" err="1">
                <a:solidFill>
                  <a:schemeClr val="tx1"/>
                </a:solidFill>
              </a:rPr>
              <a:t>Théâtr</a:t>
            </a:r>
            <a:r>
              <a:rPr lang="fr-FR" dirty="0">
                <a:solidFill>
                  <a:schemeClr val="tx1"/>
                </a:solidFill>
              </a:rPr>
              <a:t>e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>
                <a:solidFill>
                  <a:schemeClr val="tx1"/>
                </a:solidFill>
              </a:rPr>
              <a:t>Farce</a:t>
            </a: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</a:rPr>
              <a:t>Théâtre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  <a:cs typeface="Lato"/>
              </a:rPr>
              <a:t>Comique de mots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dirty="0">
                <a:solidFill>
                  <a:schemeClr val="tx1"/>
                </a:solidFill>
                <a:cs typeface="Lato"/>
              </a:rPr>
              <a:t>Situation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où</a:t>
            </a:r>
            <a:r>
              <a:rPr lang="en-US" dirty="0">
                <a:solidFill>
                  <a:schemeClr val="tx1"/>
                </a:solidFill>
                <a:cs typeface="Lato"/>
              </a:rPr>
              <a:t> un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personnage</a:t>
            </a:r>
            <a:r>
              <a:rPr lang="en-US" dirty="0">
                <a:solidFill>
                  <a:schemeClr val="tx1"/>
                </a:solidFill>
                <a:cs typeface="Lato"/>
              </a:rPr>
              <a:t>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semble</a:t>
            </a:r>
            <a:r>
              <a:rPr lang="en-US" dirty="0">
                <a:solidFill>
                  <a:schemeClr val="tx1"/>
                </a:solidFill>
                <a:cs typeface="Lato"/>
              </a:rPr>
              <a:t>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partir</a:t>
            </a:r>
            <a:r>
              <a:rPr lang="en-US" dirty="0">
                <a:solidFill>
                  <a:schemeClr val="tx1"/>
                </a:solidFill>
                <a:cs typeface="Lato"/>
              </a:rPr>
              <a:t>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mais</a:t>
            </a:r>
            <a:r>
              <a:rPr lang="en-US" dirty="0">
                <a:solidFill>
                  <a:schemeClr val="tx1"/>
                </a:solidFill>
                <a:cs typeface="Lato"/>
              </a:rPr>
              <a:t> </a:t>
            </a:r>
          </a:p>
          <a:p>
            <a:pPr algn="ctr">
              <a:defRPr sz="1000"/>
            </a:pPr>
            <a:r>
              <a:rPr lang="en-US" dirty="0" err="1">
                <a:solidFill>
                  <a:schemeClr val="tx1"/>
                </a:solidFill>
                <a:cs typeface="Lato"/>
              </a:rPr>
              <a:t>revient</a:t>
            </a:r>
            <a:r>
              <a:rPr lang="en-US" dirty="0">
                <a:solidFill>
                  <a:schemeClr val="tx1"/>
                </a:solidFill>
                <a:cs typeface="Lato"/>
              </a:rPr>
              <a:t>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aussitôt</a:t>
            </a:r>
            <a:r>
              <a:rPr lang="en-US" dirty="0">
                <a:solidFill>
                  <a:schemeClr val="tx1"/>
                </a:solidFill>
                <a:cs typeface="Lato"/>
              </a:rPr>
              <a:t>,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ce</a:t>
            </a:r>
            <a:r>
              <a:rPr lang="en-US" dirty="0">
                <a:solidFill>
                  <a:schemeClr val="tx1"/>
                </a:solidFill>
                <a:cs typeface="Lato"/>
              </a:rPr>
              <a:t> qui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crée</a:t>
            </a:r>
            <a:r>
              <a:rPr lang="en-US" dirty="0">
                <a:solidFill>
                  <a:schemeClr val="tx1"/>
                </a:solidFill>
                <a:cs typeface="Lato"/>
              </a:rPr>
              <a:t> un 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effet</a:t>
            </a:r>
            <a:r>
              <a:rPr lang="en-US" dirty="0">
                <a:solidFill>
                  <a:schemeClr val="tx1"/>
                </a:solidFill>
                <a:cs typeface="Lato"/>
              </a:rPr>
              <a:t> comique.</a:t>
            </a:r>
            <a:endParaRPr lang="en-US" dirty="0">
              <a:solidFill>
                <a:schemeClr val="tx1"/>
              </a:solidFill>
            </a:endParaRPr>
          </a:p>
          <a:p>
            <a:pPr algn="ctr">
              <a:defRPr sz="1000"/>
            </a:pPr>
            <a:r>
              <a:rPr lang="en-US" sz="1200" b="1" dirty="0" err="1">
                <a:solidFill>
                  <a:schemeClr val="tx1"/>
                </a:solidFill>
                <a:cs typeface="Lato"/>
              </a:rPr>
              <a:t>Exemple</a:t>
            </a:r>
            <a:endParaRPr lang="en-US" sz="1200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endParaRPr lang="en-US" i="1" dirty="0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Parole </a:t>
            </a:r>
            <a:r>
              <a:rPr dirty="0" err="1">
                <a:solidFill>
                  <a:schemeClr val="tx1"/>
                </a:solidFill>
              </a:rPr>
              <a:t>qu'un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personnage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prononce</a:t>
            </a:r>
            <a:r>
              <a:rPr dirty="0">
                <a:solidFill>
                  <a:schemeClr val="tx1"/>
                </a:solidFill>
              </a:rPr>
              <a:t> sans </a:t>
            </a:r>
            <a:r>
              <a:rPr dirty="0" err="1">
                <a:solidFill>
                  <a:schemeClr val="tx1"/>
                </a:solidFill>
              </a:rPr>
              <a:t>être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entendue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d'un autre personnage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mais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que</a:t>
            </a:r>
            <a:r>
              <a:rPr dirty="0">
                <a:solidFill>
                  <a:schemeClr val="tx1"/>
                </a:solidFill>
              </a:rPr>
              <a:t> le public </a:t>
            </a:r>
            <a:r>
              <a:rPr dirty="0" err="1">
                <a:solidFill>
                  <a:schemeClr val="tx1"/>
                </a:solidFill>
              </a:rPr>
              <a:t>entend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sz="105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Indications de mise </a:t>
            </a:r>
            <a:r>
              <a:rPr lang="en-US" sz="105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en</a:t>
            </a:r>
            <a:r>
              <a:rPr lang="en-US" sz="105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05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scène</a:t>
            </a:r>
            <a:r>
              <a:rPr lang="en-US" sz="105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sur le jeu (ton, expression, </a:t>
            </a:r>
            <a:r>
              <a:rPr lang="en-US" sz="105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gestes</a:t>
            </a:r>
            <a:r>
              <a:rPr lang="en-US" sz="105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), le décor et les costumes.</a:t>
            </a:r>
          </a:p>
          <a:p>
            <a:pPr algn="ctr">
              <a:defRPr sz="1000"/>
            </a:pPr>
            <a:r>
              <a:rPr lang="fr-FR" dirty="0">
                <a:solidFill>
                  <a:schemeClr val="tx1"/>
                </a:solidFill>
              </a:rPr>
              <a:t> </a:t>
            </a:r>
            <a:r>
              <a:rPr dirty="0">
                <a:solidFill>
                  <a:schemeClr val="tx1"/>
                </a:solidFill>
              </a:rPr>
              <a:t>Elle </a:t>
            </a:r>
            <a:r>
              <a:rPr dirty="0" err="1">
                <a:solidFill>
                  <a:schemeClr val="tx1"/>
                </a:solidFill>
              </a:rPr>
              <a:t>n'est</a:t>
            </a:r>
            <a:r>
              <a:rPr dirty="0">
                <a:solidFill>
                  <a:schemeClr val="tx1"/>
                </a:solidFill>
              </a:rPr>
              <a:t> pas </a:t>
            </a:r>
            <a:r>
              <a:rPr dirty="0" err="1">
                <a:solidFill>
                  <a:schemeClr val="tx1"/>
                </a:solidFill>
              </a:rPr>
              <a:t>prononcée</a:t>
            </a:r>
            <a:r>
              <a:rPr dirty="0">
                <a:solidFill>
                  <a:schemeClr val="tx1"/>
                </a:solidFill>
              </a:rPr>
              <a:t> sur </a:t>
            </a:r>
            <a:r>
              <a:rPr dirty="0" err="1">
                <a:solidFill>
                  <a:schemeClr val="tx1"/>
                </a:solidFill>
              </a:rPr>
              <a:t>scène</a:t>
            </a:r>
            <a:r>
              <a:rPr dirty="0">
                <a:solidFill>
                  <a:schemeClr val="tx1"/>
                </a:solidFill>
              </a:rPr>
              <a:t>.</a:t>
            </a:r>
            <a:endParaRPr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Manière </a:t>
            </a:r>
            <a:r>
              <a:rPr dirty="0" err="1">
                <a:solidFill>
                  <a:schemeClr val="tx1"/>
                </a:solidFill>
              </a:rPr>
              <a:t>d'organiser</a:t>
            </a:r>
            <a:r>
              <a:rPr dirty="0">
                <a:solidFill>
                  <a:schemeClr val="tx1"/>
                </a:solidFill>
              </a:rPr>
              <a:t> le jeu des </a:t>
            </a:r>
            <a:r>
              <a:rPr dirty="0" err="1">
                <a:solidFill>
                  <a:schemeClr val="tx1"/>
                </a:solidFill>
              </a:rPr>
              <a:t>acteurs</a:t>
            </a:r>
            <a:r>
              <a:rPr dirty="0">
                <a:solidFill>
                  <a:schemeClr val="tx1"/>
                </a:solidFill>
              </a:rPr>
              <a:t>, les décors, les costumes et les </a:t>
            </a:r>
            <a:r>
              <a:rPr dirty="0" err="1">
                <a:solidFill>
                  <a:schemeClr val="tx1"/>
                </a:solidFill>
              </a:rPr>
              <a:t>déplacements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 err="1">
                <a:solidFill>
                  <a:schemeClr val="tx1"/>
                </a:solidFill>
              </a:rPr>
              <a:t>Vêtement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porté</a:t>
            </a:r>
            <a:r>
              <a:rPr dirty="0">
                <a:solidFill>
                  <a:schemeClr val="tx1"/>
                </a:solidFill>
              </a:rPr>
              <a:t> par un </a:t>
            </a:r>
            <a:r>
              <a:rPr dirty="0" err="1">
                <a:solidFill>
                  <a:schemeClr val="tx1"/>
                </a:solidFill>
              </a:rPr>
              <a:t>acteur</a:t>
            </a:r>
            <a:r>
              <a:rPr dirty="0">
                <a:solidFill>
                  <a:schemeClr val="tx1"/>
                </a:solidFill>
              </a:rPr>
              <a:t> pour </a:t>
            </a:r>
            <a:r>
              <a:rPr dirty="0" err="1">
                <a:solidFill>
                  <a:schemeClr val="tx1"/>
                </a:solidFill>
              </a:rPr>
              <a:t>représenter</a:t>
            </a:r>
            <a:r>
              <a:rPr dirty="0">
                <a:solidFill>
                  <a:schemeClr val="tx1"/>
                </a:solidFill>
              </a:rPr>
              <a:t> son </a:t>
            </a:r>
            <a:r>
              <a:rPr dirty="0" err="1">
                <a:solidFill>
                  <a:schemeClr val="tx1"/>
                </a:solidFill>
              </a:rPr>
              <a:t>personnage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dirty="0">
                <a:solidFill>
                  <a:schemeClr val="tx1"/>
                </a:solidFill>
              </a:rPr>
              <a:t>Le costume </a:t>
            </a:r>
            <a:r>
              <a:rPr lang="fr-FR" dirty="0">
                <a:solidFill>
                  <a:schemeClr val="tx1"/>
                </a:solidFill>
              </a:rPr>
              <a:t>d'Arlequin est fait de losanges multicol</a:t>
            </a:r>
            <a:r>
              <a:rPr lang="fr-FR">
                <a:solidFill>
                  <a:schemeClr val="tx1"/>
                </a:solidFill>
              </a:rPr>
              <a:t>ores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</a:p>
          <a:p>
            <a:pPr algn="ctr">
              <a:defRPr sz="1000"/>
            </a:pPr>
            <a:r>
              <a:rPr>
                <a:solidFill>
                  <a:schemeClr val="tx1"/>
                </a:solidFill>
              </a:rPr>
              <a:t>Objet utilisé par un acteur pendant la représentation.</a:t>
            </a:r>
          </a:p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Exemple</a:t>
            </a:r>
          </a:p>
          <a:p>
            <a:pPr algn="ctr">
              <a:defRPr sz="1000" i="1"/>
            </a:pPr>
            <a:r>
              <a:rPr>
                <a:solidFill>
                  <a:schemeClr val="tx1"/>
                </a:solidFill>
              </a:rPr>
              <a:t>Le bâton est un accessoire fréquent dans les farces.</a:t>
            </a: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dirty="0">
                <a:solidFill>
                  <a:schemeClr val="tx1"/>
                </a:solidFill>
              </a:rPr>
              <a:t>Courte pièce comique </a:t>
            </a:r>
            <a:r>
              <a:rPr dirty="0" err="1">
                <a:solidFill>
                  <a:schemeClr val="tx1"/>
                </a:solidFill>
              </a:rPr>
              <a:t>fondée</a:t>
            </a:r>
            <a:r>
              <a:rPr dirty="0">
                <a:solidFill>
                  <a:schemeClr val="tx1"/>
                </a:solidFill>
              </a:rPr>
              <a:t> sur les </a:t>
            </a:r>
            <a:r>
              <a:rPr dirty="0" err="1">
                <a:solidFill>
                  <a:schemeClr val="tx1"/>
                </a:solidFill>
              </a:rPr>
              <a:t>tromperies</a:t>
            </a:r>
            <a:r>
              <a:rPr dirty="0">
                <a:solidFill>
                  <a:schemeClr val="tx1"/>
                </a:solidFill>
              </a:rPr>
              <a:t>, les disputes et les situations </a:t>
            </a:r>
            <a:r>
              <a:rPr lang="fr-FR" dirty="0">
                <a:solidFill>
                  <a:schemeClr val="tx1"/>
                </a:solidFill>
              </a:rPr>
              <a:t>carnavalesques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dirty="0">
                <a:solidFill>
                  <a:schemeClr val="tx1"/>
                </a:solidFill>
              </a:rPr>
              <a:t>La Farce de Maître </a:t>
            </a:r>
            <a:r>
              <a:rPr dirty="0" err="1">
                <a:solidFill>
                  <a:schemeClr val="tx1"/>
                </a:solidFill>
              </a:rPr>
              <a:t>Pathelin</a:t>
            </a:r>
            <a:r>
              <a:rPr dirty="0">
                <a:solidFill>
                  <a:schemeClr val="tx1"/>
                </a:solidFill>
              </a:rPr>
              <a:t> est la plus célèbre farce </a:t>
            </a:r>
            <a:r>
              <a:rPr dirty="0" err="1">
                <a:solidFill>
                  <a:schemeClr val="tx1"/>
                </a:solidFill>
              </a:rPr>
              <a:t>médiévale</a:t>
            </a:r>
            <a:r>
              <a:rPr dirty="0">
                <a:solidFill>
                  <a:schemeClr val="tx1"/>
                </a:solidFill>
              </a:rPr>
              <a:t> française.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>
                <a:solidFill>
                  <a:schemeClr val="tx1"/>
                </a:solidFill>
                <a:cs typeface="Lato"/>
              </a:rPr>
              <a:t>Comique créé par les jeux de mots, </a:t>
            </a:r>
            <a:r>
              <a:rPr lang="fr-FR" dirty="0">
                <a:solidFill>
                  <a:schemeClr val="tx1"/>
                </a:solidFill>
                <a:cs typeface="Lato"/>
              </a:rPr>
              <a:t>les écarts de langage et les exagérations.</a:t>
            </a:r>
          </a:p>
          <a:p>
            <a:pPr algn="ctr">
              <a:defRPr sz="1000"/>
            </a:pPr>
            <a:endParaRPr lang="fr-FR" dirty="0">
              <a:solidFill>
                <a:schemeClr val="tx1"/>
              </a:solidFill>
            </a:endParaRPr>
          </a:p>
          <a:p>
            <a:pPr algn="ctr">
              <a:defRPr sz="1000"/>
            </a:pPr>
            <a:r>
              <a:rPr sz="1050" b="1" dirty="0" err="1">
                <a:solidFill>
                  <a:schemeClr val="tx1"/>
                </a:solidFill>
              </a:rPr>
              <a:t>Exemple</a:t>
            </a:r>
            <a:endParaRPr sz="1050" b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>
              <a:solidFill>
                <a:schemeClr val="tx1"/>
              </a:solidFill>
              <a:cs typeface="Lato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</a:rPr>
              <a:t>Théâtre </a:t>
            </a:r>
            <a:endParaRPr>
              <a:solidFill>
                <a:schemeClr val="tx1"/>
              </a:solidFill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</a:rPr>
              <a:t>Ironie</a:t>
            </a:r>
            <a:endParaRPr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  <a:cs typeface="Lato"/>
              </a:rPr>
              <a:t>Théâtre</a:t>
            </a:r>
            <a:endParaRPr lang="fr-FR" dirty="0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</a:rPr>
              <a:t>Comique de situation</a:t>
            </a:r>
            <a:endParaRPr>
              <a:solidFill>
                <a:schemeClr val="tx1"/>
              </a:solidFill>
              <a:cs typeface="Lato"/>
            </a:endParaRP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  <a:cs typeface="Lato"/>
              </a:rPr>
              <a:t>Théâtre</a:t>
            </a:r>
            <a:endParaRPr lang="fr-FR" dirty="0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</a:rPr>
              <a:t>Comique de caractère</a:t>
            </a:r>
            <a:endParaRPr>
              <a:solidFill>
                <a:schemeClr val="tx1"/>
              </a:solidFill>
              <a:cs typeface="Lato"/>
            </a:endParaRP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  <a:cs typeface="Lato"/>
              </a:rPr>
              <a:t>Théâtre</a:t>
            </a:r>
            <a:endParaRPr lang="fr-FR" dirty="0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</a:rPr>
              <a:t>Double énonciation</a:t>
            </a:r>
            <a:endParaRPr>
              <a:solidFill>
                <a:schemeClr val="tx1"/>
              </a:solidFill>
              <a:cs typeface="Lato"/>
            </a:endParaRP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  <a:cs typeface="Lato"/>
              </a:rPr>
              <a:t>Théâtre</a:t>
            </a:r>
            <a:endParaRPr lang="fr-FR" dirty="0">
              <a:solidFill>
                <a:schemeClr val="tx1"/>
              </a:solidFill>
              <a:cs typeface="Lato"/>
            </a:endParaRPr>
          </a:p>
          <a:p>
            <a:pPr algn="ctr">
              <a:defRPr sz="2200" b="1"/>
            </a:pPr>
            <a:r>
              <a:rPr lang="en-US" dirty="0">
                <a:solidFill>
                  <a:schemeClr val="tx1"/>
                </a:solidFill>
                <a:cs typeface="Lato"/>
              </a:rPr>
              <a:t>Comique de </a:t>
            </a:r>
            <a:r>
              <a:rPr lang="en-US" dirty="0" err="1">
                <a:solidFill>
                  <a:schemeClr val="tx1"/>
                </a:solidFill>
                <a:cs typeface="Lato"/>
              </a:rPr>
              <a:t>répétition</a:t>
            </a:r>
            <a:r>
              <a:rPr lang="en-US" dirty="0">
                <a:solidFill>
                  <a:schemeClr val="tx1"/>
                </a:solidFill>
                <a:cs typeface="Lato"/>
              </a:rPr>
              <a:t> </a:t>
            </a: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</a:rPr>
              <a:t>Théâtre </a:t>
            </a:r>
            <a:endParaRPr>
              <a:solidFill>
                <a:schemeClr val="tx1"/>
              </a:solidFill>
            </a:endParaRPr>
          </a:p>
          <a:p>
            <a:pPr algn="ctr">
              <a:defRPr sz="2200" b="1"/>
            </a:pPr>
            <a:r>
              <a:rPr lang="fr-FR" dirty="0">
                <a:solidFill>
                  <a:schemeClr val="tx1"/>
                </a:solidFill>
                <a:cs typeface="Lato"/>
              </a:rPr>
              <a:t>Comique de </a:t>
            </a:r>
            <a:r>
              <a:rPr lang="fr-FR" dirty="0" err="1">
                <a:solidFill>
                  <a:schemeClr val="tx1"/>
                </a:solidFill>
                <a:cs typeface="Lato"/>
              </a:rPr>
              <a:t>moeurs</a:t>
            </a:r>
            <a:endParaRPr dirty="0" err="1">
              <a:solidFill>
                <a:schemeClr val="tx1"/>
              </a:solidFill>
              <a:cs typeface="Lato"/>
            </a:endParaRP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</a:rPr>
              <a:t>Théâtre</a:t>
            </a:r>
            <a:endParaRPr>
              <a:solidFill>
                <a:schemeClr val="tx1"/>
              </a:solidFill>
            </a:endParaRPr>
          </a:p>
          <a:p>
            <a:pPr algn="ctr">
              <a:defRPr sz="2200" b="1"/>
            </a:pPr>
            <a:r>
              <a:rPr lang="fr-FR">
                <a:solidFill>
                  <a:schemeClr val="tx1"/>
                </a:solidFill>
                <a:cs typeface="Lato"/>
              </a:rPr>
              <a:t>Carnavalesque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/>
            </a:pPr>
            <a:r>
              <a:rPr lang="fr-FR">
                <a:solidFill>
                  <a:schemeClr val="tx1"/>
                </a:solidFill>
              </a:rPr>
              <a:t>Théâtre</a:t>
            </a:r>
          </a:p>
          <a:p>
            <a:pPr algn="ctr">
              <a:defRPr sz="1200"/>
            </a:pPr>
            <a:r>
              <a:rPr lang="fr-FR" sz="2200" b="1">
                <a:solidFill>
                  <a:schemeClr val="tx1"/>
                </a:solidFill>
                <a:cs typeface="Lato"/>
              </a:rPr>
              <a:t>Absurde</a:t>
            </a:r>
            <a:endParaRPr sz="2200" b="1">
              <a:solidFill>
                <a:schemeClr val="tx1"/>
              </a:solidFill>
              <a:cs typeface="Lato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>
            <p:custDataLst>
              <p:tags r:id="rId2"/>
            </p:custDataLst>
          </p:nvPr>
        </p:nvSpPr>
        <p:spPr>
          <a:xfrm>
            <a:off x="36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 dirty="0">
                <a:solidFill>
                  <a:schemeClr val="tx1"/>
                </a:solidFill>
              </a:rPr>
              <a:t>Le fait de dire le contraire de ce que l'on pense, pour se moquer ou critiq</a:t>
            </a:r>
            <a:r>
              <a:rPr lang="fr-FR">
                <a:solidFill>
                  <a:schemeClr val="tx1"/>
                </a:solidFill>
              </a:rPr>
              <a:t>uer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dirty="0">
                <a:solidFill>
                  <a:schemeClr val="tx1"/>
                </a:solidFill>
              </a:rPr>
              <a:t> 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3" name="Rounded Rectangle 2"/>
          <p:cNvSpPr/>
          <p:nvPr>
            <p:custDataLst>
              <p:tags r:id="rId3"/>
            </p:custDataLst>
          </p:nvPr>
        </p:nvSpPr>
        <p:spPr>
          <a:xfrm>
            <a:off x="3780000" y="360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 dirty="0">
                <a:solidFill>
                  <a:schemeClr val="tx1"/>
                </a:solidFill>
              </a:rPr>
              <a:t>Comique provenant d'une situation absurde, d'un malentendu ou du fait qu'un personnage est pris à </a:t>
            </a:r>
            <a:r>
              <a:rPr lang="fr-FR">
                <a:solidFill>
                  <a:schemeClr val="tx1"/>
                </a:solidFill>
              </a:rPr>
              <a:t>son propre piège, obtient le contraire du résultat espéré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4" name="Rounded Rectangle 3"/>
          <p:cNvSpPr/>
          <p:nvPr>
            <p:custDataLst>
              <p:tags r:id="rId4"/>
            </p:custDataLst>
          </p:nvPr>
        </p:nvSpPr>
        <p:spPr>
          <a:xfrm>
            <a:off x="36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>
                <a:solidFill>
                  <a:schemeClr val="tx1"/>
                </a:solidFill>
                <a:cs typeface="Lato"/>
              </a:rPr>
              <a:t>Comique reposant sur le trait de caractère d'un personnage.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5" name="Rounded Rectangle 4"/>
          <p:cNvSpPr/>
          <p:nvPr>
            <p:custDataLst>
              <p:tags r:id="rId5"/>
            </p:custDataLst>
          </p:nvPr>
        </p:nvSpPr>
        <p:spPr>
          <a:xfrm>
            <a:off x="3780000" y="2772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 dirty="0">
                <a:solidFill>
                  <a:schemeClr val="tx1"/>
                </a:solidFill>
              </a:rPr>
              <a:t>Particularité du texte théâtral dans lequel un personnage qui s'adresse à un autre personnage </a:t>
            </a:r>
            <a:r>
              <a:rPr lang="fr-FR">
                <a:solidFill>
                  <a:schemeClr val="tx1"/>
                </a:solidFill>
              </a:rPr>
              <a:t>parle toujours aussi pour le public.</a:t>
            </a:r>
            <a:endParaRPr lang="fr-FR" dirty="0">
              <a:solidFill>
                <a:schemeClr val="tx1"/>
              </a:solidFill>
            </a:endParaRPr>
          </a:p>
          <a:p>
            <a:pPr algn="ctr">
              <a:defRPr sz="1000"/>
            </a:pPr>
            <a:r>
              <a:rPr sz="1200" b="1" dirty="0" err="1">
                <a:solidFill>
                  <a:schemeClr val="tx1"/>
                </a:solidFill>
              </a:rPr>
              <a:t>Exemple</a:t>
            </a:r>
            <a:endParaRPr sz="1200" b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 dirty="0">
                <a:solidFill>
                  <a:schemeClr val="tx1"/>
                </a:solidFill>
              </a:rPr>
              <a:t>Dans Le Badin qui se loue, les questions du valet </a:t>
            </a:r>
            <a:r>
              <a:rPr lang="fr-FR">
                <a:solidFill>
                  <a:schemeClr val="tx1"/>
                </a:solidFill>
              </a:rPr>
              <a:t>agacent les amants mais font rire le public, qui se sent complice du badin car il comprend qu'elles sont faussement </a:t>
            </a:r>
            <a:r>
              <a:rPr lang="fr-FR" err="1">
                <a:solidFill>
                  <a:schemeClr val="tx1"/>
                </a:solidFill>
              </a:rPr>
              <a:t>naïve</a:t>
            </a:r>
            <a:r>
              <a:rPr lang="fr-FR" dirty="0">
                <a:solidFill>
                  <a:schemeClr val="tx1"/>
                </a:solidFill>
              </a:rPr>
              <a:t>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6" name="Rounded Rectangle 5"/>
          <p:cNvSpPr/>
          <p:nvPr>
            <p:custDataLst>
              <p:tags r:id="rId6"/>
            </p:custDataLst>
          </p:nvPr>
        </p:nvSpPr>
        <p:spPr>
          <a:xfrm>
            <a:off x="36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Ressort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comiqu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e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reposant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la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répétition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d'un mot,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d'une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action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ou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d'une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situation qui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provoque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le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rire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par son accumulation et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sa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 </a:t>
            </a:r>
            <a:r>
              <a:rPr lang="en-US" sz="1000" dirty="0" err="1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prévisibilité</a:t>
            </a:r>
            <a:r>
              <a:rPr lang="en-US" sz="1000" dirty="0">
                <a:solidFill>
                  <a:srgbClr val="1A1D28"/>
                </a:solidFill>
                <a:highlight>
                  <a:srgbClr val="FFFFFF"/>
                </a:highlight>
                <a:ea typeface="+mn-lt"/>
                <a:cs typeface="+mn-lt"/>
              </a:rPr>
              <a:t>.</a:t>
            </a:r>
            <a:endParaRPr lang="en-US" sz="1000" dirty="0">
              <a:ea typeface="+mn-lt"/>
              <a:cs typeface="+mn-lt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7" name="Rounded Rectangle 6"/>
          <p:cNvSpPr/>
          <p:nvPr>
            <p:custDataLst>
              <p:tags r:id="rId7"/>
            </p:custDataLst>
          </p:nvPr>
        </p:nvSpPr>
        <p:spPr>
          <a:xfrm>
            <a:off x="3780000" y="5184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Définition</a:t>
            </a:r>
            <a:endParaRPr lang="fr-FR"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fr-FR">
                <a:solidFill>
                  <a:schemeClr val="tx1"/>
                </a:solidFill>
              </a:rPr>
              <a:t>Comique reposant sur la caricature de certaines classes sociales et de leurs comportements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>
                <a:solidFill>
                  <a:schemeClr val="tx1"/>
                </a:solidFill>
              </a:rPr>
              <a:t>Dans les farces, les curés et les moines sont souvent des débauchés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8" name="Rounded Rectangle 7"/>
          <p:cNvSpPr/>
          <p:nvPr>
            <p:custDataLst>
              <p:tags r:id="rId8"/>
            </p:custDataLst>
          </p:nvPr>
        </p:nvSpPr>
        <p:spPr>
          <a:xfrm>
            <a:off x="36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Qui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rappelle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l'ambiance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du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carnaval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où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les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rôles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sont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renversés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et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où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tout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devient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permis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 dirty="0">
                <a:solidFill>
                  <a:schemeClr val="tx1"/>
                </a:solidFill>
                <a:cs typeface="Lato"/>
              </a:rPr>
              <a:t>Dans les farces, ce sont les valets qui dominent leurs </a:t>
            </a:r>
            <a:r>
              <a:rPr lang="fr-FR">
                <a:solidFill>
                  <a:schemeClr val="tx1"/>
                </a:solidFill>
                <a:cs typeface="Lato"/>
              </a:rPr>
              <a:t>maîtres grâce à l'art de la ruse. </a:t>
            </a:r>
            <a:endParaRPr lang="fr-FR" dirty="0">
              <a:solidFill>
                <a:schemeClr val="tx1"/>
              </a:solidFill>
              <a:cs typeface="Lato"/>
            </a:endParaRPr>
          </a:p>
        </p:txBody>
      </p:sp>
      <p:sp>
        <p:nvSpPr>
          <p:cNvPr id="9" name="Rounded Rectangle 8"/>
          <p:cNvSpPr/>
          <p:nvPr>
            <p:custDataLst>
              <p:tags r:id="rId9"/>
            </p:custDataLst>
          </p:nvPr>
        </p:nvSpPr>
        <p:spPr>
          <a:xfrm>
            <a:off x="3780000" y="7596000"/>
            <a:ext cx="3240000" cy="208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>
              <a:defRPr sz="1200" b="1"/>
            </a:pPr>
            <a:r>
              <a:rPr>
                <a:solidFill>
                  <a:schemeClr val="tx1"/>
                </a:solidFill>
              </a:rPr>
              <a:t>Définition</a:t>
            </a:r>
            <a:endParaRPr lang="fr-FR">
              <a:solidFill>
                <a:schemeClr val="tx1"/>
              </a:solidFill>
              <a:cs typeface="Lato"/>
            </a:endParaRPr>
          </a:p>
          <a:p>
            <a:pPr algn="ctr">
              <a:defRPr sz="1000"/>
            </a:pPr>
            <a:r>
              <a:rPr lang="en-US" dirty="0">
                <a:solidFill>
                  <a:schemeClr val="tx1"/>
                </a:solidFill>
              </a:rPr>
              <a:t>Qui est </a:t>
            </a:r>
            <a:r>
              <a:rPr lang="en-US" dirty="0" err="1">
                <a:solidFill>
                  <a:schemeClr val="tx1"/>
                </a:solidFill>
              </a:rPr>
              <a:t>illogique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 err="1">
                <a:solidFill>
                  <a:schemeClr val="tx1"/>
                </a:solidFill>
              </a:rPr>
              <a:t>ou</a:t>
            </a:r>
            <a:r>
              <a:rPr lang="en-US" dirty="0">
                <a:solidFill>
                  <a:schemeClr val="tx1"/>
                </a:solidFill>
              </a:rPr>
              <a:t> contraire au bon </a:t>
            </a:r>
            <a:r>
              <a:rPr lang="en-US" dirty="0" err="1">
                <a:solidFill>
                  <a:schemeClr val="tx1"/>
                </a:solidFill>
              </a:rPr>
              <a:t>sens</a:t>
            </a:r>
            <a:r>
              <a:rPr lang="en-US" dirty="0">
                <a:solidFill>
                  <a:schemeClr val="tx1"/>
                </a:solidFill>
              </a:rPr>
              <a:t>, au point de </a:t>
            </a:r>
            <a:r>
              <a:rPr lang="en-US" dirty="0" err="1">
                <a:solidFill>
                  <a:schemeClr val="tx1"/>
                </a:solidFill>
              </a:rPr>
              <a:t>provoquer</a:t>
            </a:r>
            <a:r>
              <a:rPr lang="en-US" dirty="0">
                <a:solidFill>
                  <a:schemeClr val="tx1"/>
                </a:solidFill>
              </a:rPr>
              <a:t> le </a:t>
            </a:r>
            <a:r>
              <a:rPr lang="en-US" dirty="0" err="1">
                <a:solidFill>
                  <a:schemeClr val="tx1"/>
                </a:solidFill>
              </a:rPr>
              <a:t>rire</a:t>
            </a:r>
            <a:r>
              <a:rPr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  <a:cs typeface="Lato"/>
            </a:endParaRPr>
          </a:p>
          <a:p>
            <a:pPr algn="ctr">
              <a:defRPr sz="1200" b="1"/>
            </a:pPr>
            <a:r>
              <a:rPr dirty="0" err="1">
                <a:solidFill>
                  <a:schemeClr val="tx1"/>
                </a:solidFill>
              </a:rPr>
              <a:t>Exemple</a:t>
            </a:r>
            <a:endParaRPr dirty="0" err="1">
              <a:solidFill>
                <a:schemeClr val="tx1"/>
              </a:solidFill>
              <a:cs typeface="Lato"/>
            </a:endParaRPr>
          </a:p>
          <a:p>
            <a:pPr algn="ctr">
              <a:defRPr sz="1000" i="1"/>
            </a:pPr>
            <a:r>
              <a:rPr lang="fr-FR" dirty="0">
                <a:solidFill>
                  <a:schemeClr val="tx1"/>
                </a:solidFill>
                <a:cs typeface="Lato"/>
              </a:rPr>
              <a:t>Dans La Farce de Maître Pathelin, l'accusé par un </a:t>
            </a:r>
            <a:r>
              <a:rPr lang="fr-FR">
                <a:solidFill>
                  <a:schemeClr val="tx1"/>
                </a:solidFill>
                <a:cs typeface="Lato"/>
              </a:rPr>
              <a:t>bêlement aux questions du juge.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7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  <p:tag name="KSO_WM_SLIDE_THEME_ID" val="3325179"/>
  <p:tag name="KSO_WM_SLIDE_THEME_NAME" val="Cyan Minimalis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8"/>
  <p:tag name="KSO_WM_UNIT_TYPE" val="f"/>
  <p:tag name="KSO_WM_UNIT_SUBTYPE" val="a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126">
      <a:dk1>
        <a:srgbClr val="000000"/>
      </a:dk1>
      <a:lt1>
        <a:srgbClr val="FFFFFF"/>
      </a:lt1>
      <a:dk2>
        <a:srgbClr val="081119"/>
      </a:dk2>
      <a:lt2>
        <a:srgbClr val="FFFFFF"/>
      </a:lt2>
      <a:accent1>
        <a:srgbClr val="4F65D2"/>
      </a:accent1>
      <a:accent2>
        <a:srgbClr val="4F8BD2"/>
      </a:accent2>
      <a:accent3>
        <a:srgbClr val="735EC8"/>
      </a:accent3>
      <a:accent4>
        <a:srgbClr val="62A7BC"/>
      </a:accent4>
      <a:accent5>
        <a:srgbClr val="7C5BB2"/>
      </a:accent5>
      <a:accent6>
        <a:srgbClr val="6A7EC4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6838</Words>
  <Application>Microsoft Office PowerPoint</Application>
  <PresentationFormat>Personnalisé</PresentationFormat>
  <Paragraphs>392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Helene Yhuel-Talby</cp:lastModifiedBy>
  <cp:revision>324</cp:revision>
  <dcterms:created xsi:type="dcterms:W3CDTF">2026-07-10T12:19:34Z</dcterms:created>
  <dcterms:modified xsi:type="dcterms:W3CDTF">2026-07-16T08:59:32Z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1033-12.1.26035.26035</vt:lpwstr>
  </property>
  <property fmtid="{D5CDD505-2E9C-101B-9397-08002B2CF9AE}" pid="3" name="ICV">
    <vt:lpwstr>38058A744DEAAE3556E3506AB34E2361_42</vt:lpwstr>
  </property>
</Properties>
</file>